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77" r:id="rId3"/>
    <p:sldId id="276" r:id="rId4"/>
    <p:sldId id="256" r:id="rId5"/>
    <p:sldId id="267" r:id="rId6"/>
    <p:sldId id="269" r:id="rId7"/>
    <p:sldId id="275" r:id="rId8"/>
    <p:sldId id="279" r:id="rId9"/>
    <p:sldId id="282" r:id="rId10"/>
    <p:sldId id="274" r:id="rId11"/>
    <p:sldId id="278" r:id="rId12"/>
    <p:sldId id="280" r:id="rId13"/>
    <p:sldId id="266" r:id="rId14"/>
    <p:sldId id="283" r:id="rId15"/>
    <p:sldId id="257" r:id="rId16"/>
    <p:sldId id="260" r:id="rId17"/>
    <p:sldId id="261" r:id="rId18"/>
    <p:sldId id="262" r:id="rId19"/>
    <p:sldId id="273" r:id="rId20"/>
    <p:sldId id="263" r:id="rId21"/>
    <p:sldId id="26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carlos.marne\Documents\SPPC\Informe%20Estat&#237;stico\esperan&#231;a%20de%20vida%20%20fecundidad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461658162060356E-2"/>
          <c:y val="0.14280140662322946"/>
          <c:w val="0.92415856024676557"/>
          <c:h val="0.58124932087810055"/>
        </c:manualLayout>
      </c:layout>
      <c:lineChart>
        <c:grouping val="stacked"/>
        <c:varyColors val="0"/>
        <c:ser>
          <c:idx val="1"/>
          <c:order val="0"/>
          <c:tx>
            <c:strRef>
              <c:f>Dados!$A$21</c:f>
              <c:strCache>
                <c:ptCount val="1"/>
                <c:pt idx="0">
                  <c:v>Projeção da população - Esperança de Vida 1980-2050 
</c:v>
                </c:pt>
              </c:strCache>
            </c:strRef>
          </c:tx>
          <c:spPr>
            <a:ln>
              <a:solidFill>
                <a:srgbClr val="54A021"/>
              </a:solidFill>
            </a:ln>
          </c:spPr>
          <c:marker>
            <c:symbol val="square"/>
            <c:size val="3"/>
            <c:spPr>
              <a:solidFill>
                <a:srgbClr val="FF0000"/>
              </a:solidFill>
            </c:spPr>
          </c:marker>
          <c:dLbls>
            <c:dLbl>
              <c:idx val="11"/>
              <c:layout>
                <c:manualLayout>
                  <c:x val="-8.7013255974375481E-2"/>
                  <c:y val="-2.9683062357135654E-2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66,96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4E9-403C-8BFD-3CD722FCFB36}"/>
                </c:ext>
              </c:extLst>
            </c:dLbl>
            <c:dLbl>
              <c:idx val="27"/>
              <c:layout>
                <c:manualLayout>
                  <c:x val="-3.4277949323238882E-2"/>
                  <c:y val="-4.8765031015294377E-2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72,48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4E9-403C-8BFD-3CD722FCFB36}"/>
                </c:ext>
              </c:extLst>
            </c:dLbl>
            <c:dLbl>
              <c:idx val="35"/>
              <c:layout>
                <c:manualLayout>
                  <c:x val="-5.2735306651136828E-2"/>
                  <c:y val="-4.6353657828081408E-2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74,79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4E9-403C-8BFD-3CD722FCFB36}"/>
                </c:ext>
              </c:extLst>
            </c:dLbl>
            <c:dLbl>
              <c:idx val="70"/>
              <c:layout>
                <c:manualLayout>
                  <c:x val="0"/>
                  <c:y val="-3.8600718875067656E-2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81,29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4E9-403C-8BFD-3CD722FCFB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Dados!$B$20:$BT$20</c:f>
              <c:numCache>
                <c:formatCode>ge\r\a\l</c:formatCode>
                <c:ptCount val="7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  <c:pt idx="44">
                  <c:v>2024</c:v>
                </c:pt>
                <c:pt idx="45">
                  <c:v>2025</c:v>
                </c:pt>
                <c:pt idx="46">
                  <c:v>2026</c:v>
                </c:pt>
                <c:pt idx="47">
                  <c:v>2027</c:v>
                </c:pt>
                <c:pt idx="48">
                  <c:v>2028</c:v>
                </c:pt>
                <c:pt idx="49">
                  <c:v>2029</c:v>
                </c:pt>
                <c:pt idx="50">
                  <c:v>2030</c:v>
                </c:pt>
                <c:pt idx="51">
                  <c:v>2031</c:v>
                </c:pt>
                <c:pt idx="52">
                  <c:v>2032</c:v>
                </c:pt>
                <c:pt idx="53">
                  <c:v>2033</c:v>
                </c:pt>
                <c:pt idx="54">
                  <c:v>2034</c:v>
                </c:pt>
                <c:pt idx="55">
                  <c:v>2035</c:v>
                </c:pt>
                <c:pt idx="56">
                  <c:v>2036</c:v>
                </c:pt>
                <c:pt idx="57">
                  <c:v>2037</c:v>
                </c:pt>
                <c:pt idx="58">
                  <c:v>2038</c:v>
                </c:pt>
                <c:pt idx="59">
                  <c:v>2039</c:v>
                </c:pt>
                <c:pt idx="60">
                  <c:v>2040</c:v>
                </c:pt>
                <c:pt idx="61">
                  <c:v>2041</c:v>
                </c:pt>
                <c:pt idx="62">
                  <c:v>2042</c:v>
                </c:pt>
                <c:pt idx="63">
                  <c:v>2043</c:v>
                </c:pt>
                <c:pt idx="64">
                  <c:v>2044</c:v>
                </c:pt>
                <c:pt idx="65">
                  <c:v>2045</c:v>
                </c:pt>
                <c:pt idx="66">
                  <c:v>2046</c:v>
                </c:pt>
                <c:pt idx="67">
                  <c:v>2047</c:v>
                </c:pt>
                <c:pt idx="68">
                  <c:v>2048</c:v>
                </c:pt>
                <c:pt idx="69">
                  <c:v>2049</c:v>
                </c:pt>
                <c:pt idx="70">
                  <c:v>2050</c:v>
                </c:pt>
              </c:numCache>
            </c:numRef>
          </c:cat>
          <c:val>
            <c:numRef>
              <c:f>Dados!$B$21:$BT$21</c:f>
              <c:numCache>
                <c:formatCode>ge\r\a\l</c:formatCode>
                <c:ptCount val="71"/>
                <c:pt idx="0">
                  <c:v>62.6</c:v>
                </c:pt>
                <c:pt idx="1">
                  <c:v>63.01</c:v>
                </c:pt>
                <c:pt idx="2">
                  <c:v>63.43</c:v>
                </c:pt>
                <c:pt idx="3">
                  <c:v>63.86</c:v>
                </c:pt>
                <c:pt idx="4">
                  <c:v>64.3</c:v>
                </c:pt>
                <c:pt idx="5">
                  <c:v>64.7</c:v>
                </c:pt>
                <c:pt idx="6">
                  <c:v>65.09</c:v>
                </c:pt>
                <c:pt idx="7">
                  <c:v>65.45</c:v>
                </c:pt>
                <c:pt idx="8">
                  <c:v>65.81</c:v>
                </c:pt>
                <c:pt idx="9">
                  <c:v>66.179999999999978</c:v>
                </c:pt>
                <c:pt idx="10">
                  <c:v>66.569999999999993</c:v>
                </c:pt>
                <c:pt idx="11">
                  <c:v>66.959999999999994</c:v>
                </c:pt>
                <c:pt idx="12">
                  <c:v>67.34</c:v>
                </c:pt>
                <c:pt idx="13">
                  <c:v>67.73</c:v>
                </c:pt>
                <c:pt idx="14">
                  <c:v>68.13</c:v>
                </c:pt>
                <c:pt idx="15">
                  <c:v>68.489999999999995</c:v>
                </c:pt>
                <c:pt idx="16">
                  <c:v>68.849999999999994</c:v>
                </c:pt>
                <c:pt idx="17">
                  <c:v>69.23</c:v>
                </c:pt>
                <c:pt idx="18">
                  <c:v>69.61999999999999</c:v>
                </c:pt>
                <c:pt idx="19">
                  <c:v>70.02</c:v>
                </c:pt>
                <c:pt idx="20">
                  <c:v>70.430000000000007</c:v>
                </c:pt>
                <c:pt idx="21">
                  <c:v>70.709999999999994</c:v>
                </c:pt>
                <c:pt idx="22">
                  <c:v>71</c:v>
                </c:pt>
                <c:pt idx="23">
                  <c:v>71.290000000000006</c:v>
                </c:pt>
                <c:pt idx="24">
                  <c:v>71.59</c:v>
                </c:pt>
                <c:pt idx="25">
                  <c:v>71.88</c:v>
                </c:pt>
                <c:pt idx="26">
                  <c:v>72.179999999999978</c:v>
                </c:pt>
                <c:pt idx="27">
                  <c:v>72.48</c:v>
                </c:pt>
                <c:pt idx="28">
                  <c:v>72.78</c:v>
                </c:pt>
                <c:pt idx="29">
                  <c:v>73.09</c:v>
                </c:pt>
                <c:pt idx="30">
                  <c:v>73.400000000000006</c:v>
                </c:pt>
                <c:pt idx="31">
                  <c:v>73.669999999999987</c:v>
                </c:pt>
                <c:pt idx="32">
                  <c:v>73.95</c:v>
                </c:pt>
                <c:pt idx="33">
                  <c:v>74.23</c:v>
                </c:pt>
                <c:pt idx="34">
                  <c:v>74.510000000000005</c:v>
                </c:pt>
                <c:pt idx="35">
                  <c:v>74.790000000000006</c:v>
                </c:pt>
                <c:pt idx="36">
                  <c:v>75.040000000000006</c:v>
                </c:pt>
                <c:pt idx="37">
                  <c:v>75.290000000000006</c:v>
                </c:pt>
                <c:pt idx="38">
                  <c:v>75.55</c:v>
                </c:pt>
                <c:pt idx="39">
                  <c:v>75.8</c:v>
                </c:pt>
                <c:pt idx="40">
                  <c:v>76.06</c:v>
                </c:pt>
                <c:pt idx="41">
                  <c:v>76.290000000000006</c:v>
                </c:pt>
                <c:pt idx="42">
                  <c:v>76.510000000000005</c:v>
                </c:pt>
                <c:pt idx="43">
                  <c:v>76.739999999999995</c:v>
                </c:pt>
                <c:pt idx="44">
                  <c:v>76.97</c:v>
                </c:pt>
                <c:pt idx="45">
                  <c:v>77.2</c:v>
                </c:pt>
                <c:pt idx="46">
                  <c:v>77.410000000000025</c:v>
                </c:pt>
                <c:pt idx="47">
                  <c:v>77.61</c:v>
                </c:pt>
                <c:pt idx="48">
                  <c:v>77.819999999999993</c:v>
                </c:pt>
                <c:pt idx="49">
                  <c:v>78.02</c:v>
                </c:pt>
                <c:pt idx="50">
                  <c:v>78.23</c:v>
                </c:pt>
                <c:pt idx="51">
                  <c:v>78.410000000000025</c:v>
                </c:pt>
                <c:pt idx="52">
                  <c:v>78.59</c:v>
                </c:pt>
                <c:pt idx="53">
                  <c:v>78.77</c:v>
                </c:pt>
                <c:pt idx="54">
                  <c:v>78.959999999999994</c:v>
                </c:pt>
                <c:pt idx="55">
                  <c:v>79.14</c:v>
                </c:pt>
                <c:pt idx="56">
                  <c:v>79.3</c:v>
                </c:pt>
                <c:pt idx="57">
                  <c:v>79.459999999999994</c:v>
                </c:pt>
                <c:pt idx="58">
                  <c:v>79.61999999999999</c:v>
                </c:pt>
                <c:pt idx="59">
                  <c:v>79.790000000000006</c:v>
                </c:pt>
                <c:pt idx="60">
                  <c:v>79.95</c:v>
                </c:pt>
                <c:pt idx="61">
                  <c:v>80.09</c:v>
                </c:pt>
                <c:pt idx="62">
                  <c:v>80.23</c:v>
                </c:pt>
                <c:pt idx="63">
                  <c:v>80.38</c:v>
                </c:pt>
                <c:pt idx="64">
                  <c:v>80.52</c:v>
                </c:pt>
                <c:pt idx="65">
                  <c:v>80.66</c:v>
                </c:pt>
                <c:pt idx="66">
                  <c:v>80.790000000000006</c:v>
                </c:pt>
                <c:pt idx="67">
                  <c:v>80.910000000000025</c:v>
                </c:pt>
                <c:pt idx="68">
                  <c:v>81.040000000000006</c:v>
                </c:pt>
                <c:pt idx="69">
                  <c:v>81.16</c:v>
                </c:pt>
                <c:pt idx="70">
                  <c:v>81.290000000000006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E9-403C-8BFD-3CD722FCF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146048"/>
        <c:axId val="261776512"/>
      </c:lineChart>
      <c:dateAx>
        <c:axId val="256146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1776512"/>
        <c:crosses val="autoZero"/>
        <c:auto val="1"/>
        <c:lblOffset val="100"/>
        <c:baseTimeUnit val="days"/>
      </c:dateAx>
      <c:valAx>
        <c:axId val="261776512"/>
        <c:scaling>
          <c:orientation val="minMax"/>
          <c:min val="6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2561460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B3C1E6-FE2D-43FD-9580-DA0F3D45DE3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2B679E2-09EC-44BB-B0BE-78BC14E128D3}">
      <dgm:prSet phldrT="[Texto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pt-BR" dirty="0"/>
            <a:t>Seguridade Social</a:t>
          </a:r>
        </a:p>
      </dgm:t>
    </dgm:pt>
    <dgm:pt modelId="{D4468A19-B172-4FE2-97C0-DE036528A9CB}" type="parTrans" cxnId="{B586AB33-003A-4BCD-8602-A0E708F1AFE9}">
      <dgm:prSet/>
      <dgm:spPr/>
      <dgm:t>
        <a:bodyPr/>
        <a:lstStyle/>
        <a:p>
          <a:endParaRPr lang="pt-BR"/>
        </a:p>
      </dgm:t>
    </dgm:pt>
    <dgm:pt modelId="{AC6A7721-F982-46B4-A4C7-CDF78F2F48AC}" type="sibTrans" cxnId="{B586AB33-003A-4BCD-8602-A0E708F1AFE9}">
      <dgm:prSet/>
      <dgm:spPr/>
      <dgm:t>
        <a:bodyPr/>
        <a:lstStyle/>
        <a:p>
          <a:endParaRPr lang="pt-BR"/>
        </a:p>
      </dgm:t>
    </dgm:pt>
    <dgm:pt modelId="{57787291-56A8-424E-ADD0-7C54C844DE36}">
      <dgm:prSet phldrT="[Texto]"/>
      <dgm:spPr>
        <a:solidFill>
          <a:srgbClr val="00B0F0"/>
        </a:solidFill>
      </dgm:spPr>
      <dgm:t>
        <a:bodyPr/>
        <a:lstStyle/>
        <a:p>
          <a:r>
            <a:rPr lang="pt-BR" dirty="0"/>
            <a:t>Saúde</a:t>
          </a:r>
        </a:p>
      </dgm:t>
    </dgm:pt>
    <dgm:pt modelId="{596C895C-4D43-4CB1-8800-354E3B332C3E}" type="parTrans" cxnId="{B7388198-D2D8-4CF8-9A2D-6226DF315C0A}">
      <dgm:prSet/>
      <dgm:spPr/>
      <dgm:t>
        <a:bodyPr/>
        <a:lstStyle/>
        <a:p>
          <a:endParaRPr lang="pt-BR"/>
        </a:p>
      </dgm:t>
    </dgm:pt>
    <dgm:pt modelId="{A20BC59C-475E-4FD9-828A-199A0737FC52}" type="sibTrans" cxnId="{B7388198-D2D8-4CF8-9A2D-6226DF315C0A}">
      <dgm:prSet/>
      <dgm:spPr/>
      <dgm:t>
        <a:bodyPr/>
        <a:lstStyle/>
        <a:p>
          <a:endParaRPr lang="pt-BR"/>
        </a:p>
      </dgm:t>
    </dgm:pt>
    <dgm:pt modelId="{BB1A06A4-F1C2-4F36-84A5-14818FA31B48}">
      <dgm:prSet phldrT="[Texto]"/>
      <dgm:spPr>
        <a:solidFill>
          <a:schemeClr val="accent4"/>
        </a:solidFill>
      </dgm:spPr>
      <dgm:t>
        <a:bodyPr/>
        <a:lstStyle/>
        <a:p>
          <a:r>
            <a:rPr lang="pt-BR" dirty="0"/>
            <a:t>Assistência</a:t>
          </a:r>
        </a:p>
      </dgm:t>
    </dgm:pt>
    <dgm:pt modelId="{805E05F8-4546-4B64-B9FE-66EB4ED0D9BE}" type="parTrans" cxnId="{B7D4D44E-2512-44C9-8E99-2D59170DA151}">
      <dgm:prSet/>
      <dgm:spPr/>
      <dgm:t>
        <a:bodyPr/>
        <a:lstStyle/>
        <a:p>
          <a:endParaRPr lang="pt-BR"/>
        </a:p>
      </dgm:t>
    </dgm:pt>
    <dgm:pt modelId="{2BECF48D-A6A3-4004-8D2B-B062DF0D3DF2}" type="sibTrans" cxnId="{B7D4D44E-2512-44C9-8E99-2D59170DA151}">
      <dgm:prSet/>
      <dgm:spPr/>
      <dgm:t>
        <a:bodyPr/>
        <a:lstStyle/>
        <a:p>
          <a:endParaRPr lang="pt-BR"/>
        </a:p>
      </dgm:t>
    </dgm:pt>
    <dgm:pt modelId="{5A9E58B5-B453-4091-9773-F68061CD775B}">
      <dgm:prSet phldrT="[Texto]"/>
      <dgm:spPr>
        <a:solidFill>
          <a:srgbClr val="FF0000"/>
        </a:solidFill>
      </dgm:spPr>
      <dgm:t>
        <a:bodyPr/>
        <a:lstStyle/>
        <a:p>
          <a:r>
            <a:rPr lang="pt-BR" dirty="0"/>
            <a:t>Previdência</a:t>
          </a:r>
        </a:p>
      </dgm:t>
    </dgm:pt>
    <dgm:pt modelId="{5A0A3692-83FB-4141-A96F-961CF2C1DACD}" type="parTrans" cxnId="{518F7A7E-6951-478C-AD10-99BDADA91407}">
      <dgm:prSet/>
      <dgm:spPr/>
      <dgm:t>
        <a:bodyPr/>
        <a:lstStyle/>
        <a:p>
          <a:endParaRPr lang="pt-BR"/>
        </a:p>
      </dgm:t>
    </dgm:pt>
    <dgm:pt modelId="{A0E5F225-36C2-4D57-97FC-4197F2ACAEF9}" type="sibTrans" cxnId="{518F7A7E-6951-478C-AD10-99BDADA91407}">
      <dgm:prSet/>
      <dgm:spPr/>
      <dgm:t>
        <a:bodyPr/>
        <a:lstStyle/>
        <a:p>
          <a:endParaRPr lang="pt-BR"/>
        </a:p>
      </dgm:t>
    </dgm:pt>
    <dgm:pt modelId="{B1F00BDB-0FEB-44D7-934F-D12769941B60}" type="pres">
      <dgm:prSet presAssocID="{8BB3C1E6-FE2D-43FD-9580-DA0F3D45DE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554D2A6-E7F1-498F-A15B-7E08587DEDC6}" type="pres">
      <dgm:prSet presAssocID="{32B679E2-09EC-44BB-B0BE-78BC14E128D3}" presName="hierRoot1" presStyleCnt="0">
        <dgm:presLayoutVars>
          <dgm:hierBranch val="init"/>
        </dgm:presLayoutVars>
      </dgm:prSet>
      <dgm:spPr/>
    </dgm:pt>
    <dgm:pt modelId="{2B6E447A-B322-437D-9ADF-8BFB2816DFE0}" type="pres">
      <dgm:prSet presAssocID="{32B679E2-09EC-44BB-B0BE-78BC14E128D3}" presName="rootComposite1" presStyleCnt="0"/>
      <dgm:spPr/>
    </dgm:pt>
    <dgm:pt modelId="{D23A51BF-06B5-440A-BF3C-4BB9D8A2E10C}" type="pres">
      <dgm:prSet presAssocID="{32B679E2-09EC-44BB-B0BE-78BC14E128D3}" presName="rootText1" presStyleLbl="node0" presStyleIdx="0" presStyleCnt="1" custLinFactNeighborX="-879" custLinFactNeighborY="-54837">
        <dgm:presLayoutVars>
          <dgm:chPref val="3"/>
        </dgm:presLayoutVars>
      </dgm:prSet>
      <dgm:spPr/>
    </dgm:pt>
    <dgm:pt modelId="{EE95ADB0-AA21-4C7B-B198-740C0662F528}" type="pres">
      <dgm:prSet presAssocID="{32B679E2-09EC-44BB-B0BE-78BC14E128D3}" presName="rootConnector1" presStyleLbl="node1" presStyleIdx="0" presStyleCnt="0"/>
      <dgm:spPr/>
    </dgm:pt>
    <dgm:pt modelId="{8A295B13-FA76-438A-8697-B7251296A0E1}" type="pres">
      <dgm:prSet presAssocID="{32B679E2-09EC-44BB-B0BE-78BC14E128D3}" presName="hierChild2" presStyleCnt="0"/>
      <dgm:spPr/>
    </dgm:pt>
    <dgm:pt modelId="{329535D5-57C3-4F95-9D01-CEAFE816F2C5}" type="pres">
      <dgm:prSet presAssocID="{596C895C-4D43-4CB1-8800-354E3B332C3E}" presName="Name37" presStyleLbl="parChTrans1D2" presStyleIdx="0" presStyleCnt="3"/>
      <dgm:spPr/>
    </dgm:pt>
    <dgm:pt modelId="{FB50A54B-1AD5-4927-929C-A692DFF2DBEA}" type="pres">
      <dgm:prSet presAssocID="{57787291-56A8-424E-ADD0-7C54C844DE36}" presName="hierRoot2" presStyleCnt="0">
        <dgm:presLayoutVars>
          <dgm:hierBranch val="init"/>
        </dgm:presLayoutVars>
      </dgm:prSet>
      <dgm:spPr/>
    </dgm:pt>
    <dgm:pt modelId="{7868EE31-09AE-476B-81B1-C6D3BD0299C4}" type="pres">
      <dgm:prSet presAssocID="{57787291-56A8-424E-ADD0-7C54C844DE36}" presName="rootComposite" presStyleCnt="0"/>
      <dgm:spPr/>
    </dgm:pt>
    <dgm:pt modelId="{7D35BDDB-52E6-440A-B90E-D3B40FDF297E}" type="pres">
      <dgm:prSet presAssocID="{57787291-56A8-424E-ADD0-7C54C844DE36}" presName="rootText" presStyleLbl="node2" presStyleIdx="0" presStyleCnt="3" custLinFactNeighborX="407" custLinFactNeighborY="-5294">
        <dgm:presLayoutVars>
          <dgm:chPref val="3"/>
        </dgm:presLayoutVars>
      </dgm:prSet>
      <dgm:spPr/>
    </dgm:pt>
    <dgm:pt modelId="{C4082889-9EB8-48B9-9A6F-DCFEA4D01DB2}" type="pres">
      <dgm:prSet presAssocID="{57787291-56A8-424E-ADD0-7C54C844DE36}" presName="rootConnector" presStyleLbl="node2" presStyleIdx="0" presStyleCnt="3"/>
      <dgm:spPr/>
    </dgm:pt>
    <dgm:pt modelId="{AEE951A3-58BF-4170-89F5-ED7AFC04E9C5}" type="pres">
      <dgm:prSet presAssocID="{57787291-56A8-424E-ADD0-7C54C844DE36}" presName="hierChild4" presStyleCnt="0"/>
      <dgm:spPr/>
    </dgm:pt>
    <dgm:pt modelId="{26A20A81-FA55-418A-96C0-405BBA50B73C}" type="pres">
      <dgm:prSet presAssocID="{57787291-56A8-424E-ADD0-7C54C844DE36}" presName="hierChild5" presStyleCnt="0"/>
      <dgm:spPr/>
    </dgm:pt>
    <dgm:pt modelId="{F3B26D33-7586-4E26-B691-A4E5985B0A2D}" type="pres">
      <dgm:prSet presAssocID="{805E05F8-4546-4B64-B9FE-66EB4ED0D9BE}" presName="Name37" presStyleLbl="parChTrans1D2" presStyleIdx="1" presStyleCnt="3"/>
      <dgm:spPr/>
    </dgm:pt>
    <dgm:pt modelId="{7C794F27-717B-41D4-BEC9-FEF1A8F6E5BC}" type="pres">
      <dgm:prSet presAssocID="{BB1A06A4-F1C2-4F36-84A5-14818FA31B48}" presName="hierRoot2" presStyleCnt="0">
        <dgm:presLayoutVars>
          <dgm:hierBranch val="init"/>
        </dgm:presLayoutVars>
      </dgm:prSet>
      <dgm:spPr/>
    </dgm:pt>
    <dgm:pt modelId="{24DD20FE-0413-4E9E-B5FE-E3C429E1A248}" type="pres">
      <dgm:prSet presAssocID="{BB1A06A4-F1C2-4F36-84A5-14818FA31B48}" presName="rootComposite" presStyleCnt="0"/>
      <dgm:spPr/>
    </dgm:pt>
    <dgm:pt modelId="{C947CB49-CB02-4350-936D-4DF240C36069}" type="pres">
      <dgm:prSet presAssocID="{BB1A06A4-F1C2-4F36-84A5-14818FA31B48}" presName="rootText" presStyleLbl="node2" presStyleIdx="1" presStyleCnt="3" custLinFactNeighborX="-879" custLinFactNeighborY="-5294">
        <dgm:presLayoutVars>
          <dgm:chPref val="3"/>
        </dgm:presLayoutVars>
      </dgm:prSet>
      <dgm:spPr/>
    </dgm:pt>
    <dgm:pt modelId="{85490C2B-D702-402E-BAB2-11A6F5CBE3E2}" type="pres">
      <dgm:prSet presAssocID="{BB1A06A4-F1C2-4F36-84A5-14818FA31B48}" presName="rootConnector" presStyleLbl="node2" presStyleIdx="1" presStyleCnt="3"/>
      <dgm:spPr/>
    </dgm:pt>
    <dgm:pt modelId="{7AB5403A-A74C-49B6-AEEE-B72250733D47}" type="pres">
      <dgm:prSet presAssocID="{BB1A06A4-F1C2-4F36-84A5-14818FA31B48}" presName="hierChild4" presStyleCnt="0"/>
      <dgm:spPr/>
    </dgm:pt>
    <dgm:pt modelId="{5FDE07D3-15CB-4D02-9C9D-A4C59E471E62}" type="pres">
      <dgm:prSet presAssocID="{BB1A06A4-F1C2-4F36-84A5-14818FA31B48}" presName="hierChild5" presStyleCnt="0"/>
      <dgm:spPr/>
    </dgm:pt>
    <dgm:pt modelId="{EB8482BC-8D95-4CB6-AC0F-3759C5A426B8}" type="pres">
      <dgm:prSet presAssocID="{5A0A3692-83FB-4141-A96F-961CF2C1DACD}" presName="Name37" presStyleLbl="parChTrans1D2" presStyleIdx="2" presStyleCnt="3"/>
      <dgm:spPr/>
    </dgm:pt>
    <dgm:pt modelId="{E7E53985-71DE-478D-93F6-C247F3687A5C}" type="pres">
      <dgm:prSet presAssocID="{5A9E58B5-B453-4091-9773-F68061CD775B}" presName="hierRoot2" presStyleCnt="0">
        <dgm:presLayoutVars>
          <dgm:hierBranch val="init"/>
        </dgm:presLayoutVars>
      </dgm:prSet>
      <dgm:spPr/>
    </dgm:pt>
    <dgm:pt modelId="{2542842D-B2E9-4CDD-9BE1-8D9ED81D593F}" type="pres">
      <dgm:prSet presAssocID="{5A9E58B5-B453-4091-9773-F68061CD775B}" presName="rootComposite" presStyleCnt="0"/>
      <dgm:spPr/>
    </dgm:pt>
    <dgm:pt modelId="{B0017386-FE1A-4A83-B2AD-8214D4FBD9B0}" type="pres">
      <dgm:prSet presAssocID="{5A9E58B5-B453-4091-9773-F68061CD775B}" presName="rootText" presStyleLbl="node2" presStyleIdx="2" presStyleCnt="3" custLinFactNeighborX="829" custLinFactNeighborY="-5294">
        <dgm:presLayoutVars>
          <dgm:chPref val="3"/>
        </dgm:presLayoutVars>
      </dgm:prSet>
      <dgm:spPr/>
    </dgm:pt>
    <dgm:pt modelId="{7431E1C4-099A-4378-A9C0-A555B0F6900B}" type="pres">
      <dgm:prSet presAssocID="{5A9E58B5-B453-4091-9773-F68061CD775B}" presName="rootConnector" presStyleLbl="node2" presStyleIdx="2" presStyleCnt="3"/>
      <dgm:spPr/>
    </dgm:pt>
    <dgm:pt modelId="{C80D3787-07C1-4366-9A66-50C9052556DB}" type="pres">
      <dgm:prSet presAssocID="{5A9E58B5-B453-4091-9773-F68061CD775B}" presName="hierChild4" presStyleCnt="0"/>
      <dgm:spPr/>
    </dgm:pt>
    <dgm:pt modelId="{CB3B2544-32DD-488B-9A0A-2CD62B68CA9B}" type="pres">
      <dgm:prSet presAssocID="{5A9E58B5-B453-4091-9773-F68061CD775B}" presName="hierChild5" presStyleCnt="0"/>
      <dgm:spPr/>
    </dgm:pt>
    <dgm:pt modelId="{86AF6F0B-F781-426B-BBDD-267AE65406F9}" type="pres">
      <dgm:prSet presAssocID="{32B679E2-09EC-44BB-B0BE-78BC14E128D3}" presName="hierChild3" presStyleCnt="0"/>
      <dgm:spPr/>
    </dgm:pt>
  </dgm:ptLst>
  <dgm:cxnLst>
    <dgm:cxn modelId="{1314610D-A169-4E53-94C9-AFF03B24061E}" type="presOf" srcId="{57787291-56A8-424E-ADD0-7C54C844DE36}" destId="{7D35BDDB-52E6-440A-B90E-D3B40FDF297E}" srcOrd="0" destOrd="0" presId="urn:microsoft.com/office/officeart/2005/8/layout/orgChart1"/>
    <dgm:cxn modelId="{B586AB33-003A-4BCD-8602-A0E708F1AFE9}" srcId="{8BB3C1E6-FE2D-43FD-9580-DA0F3D45DE3E}" destId="{32B679E2-09EC-44BB-B0BE-78BC14E128D3}" srcOrd="0" destOrd="0" parTransId="{D4468A19-B172-4FE2-97C0-DE036528A9CB}" sibTransId="{AC6A7721-F982-46B4-A4C7-CDF78F2F48AC}"/>
    <dgm:cxn modelId="{91816463-A5F2-4627-9F41-118DF2FAB5D0}" type="presOf" srcId="{8BB3C1E6-FE2D-43FD-9580-DA0F3D45DE3E}" destId="{B1F00BDB-0FEB-44D7-934F-D12769941B60}" srcOrd="0" destOrd="0" presId="urn:microsoft.com/office/officeart/2005/8/layout/orgChart1"/>
    <dgm:cxn modelId="{A609AD65-23F4-44EA-A60E-6034033277AB}" type="presOf" srcId="{BB1A06A4-F1C2-4F36-84A5-14818FA31B48}" destId="{C947CB49-CB02-4350-936D-4DF240C36069}" srcOrd="0" destOrd="0" presId="urn:microsoft.com/office/officeart/2005/8/layout/orgChart1"/>
    <dgm:cxn modelId="{B7D4D44E-2512-44C9-8E99-2D59170DA151}" srcId="{32B679E2-09EC-44BB-B0BE-78BC14E128D3}" destId="{BB1A06A4-F1C2-4F36-84A5-14818FA31B48}" srcOrd="1" destOrd="0" parTransId="{805E05F8-4546-4B64-B9FE-66EB4ED0D9BE}" sibTransId="{2BECF48D-A6A3-4004-8D2B-B062DF0D3DF2}"/>
    <dgm:cxn modelId="{407B9356-561F-4FF1-8176-92B2627CECF9}" type="presOf" srcId="{32B679E2-09EC-44BB-B0BE-78BC14E128D3}" destId="{EE95ADB0-AA21-4C7B-B198-740C0662F528}" srcOrd="1" destOrd="0" presId="urn:microsoft.com/office/officeart/2005/8/layout/orgChart1"/>
    <dgm:cxn modelId="{518F7A7E-6951-478C-AD10-99BDADA91407}" srcId="{32B679E2-09EC-44BB-B0BE-78BC14E128D3}" destId="{5A9E58B5-B453-4091-9773-F68061CD775B}" srcOrd="2" destOrd="0" parTransId="{5A0A3692-83FB-4141-A96F-961CF2C1DACD}" sibTransId="{A0E5F225-36C2-4D57-97FC-4197F2ACAEF9}"/>
    <dgm:cxn modelId="{B7388198-D2D8-4CF8-9A2D-6226DF315C0A}" srcId="{32B679E2-09EC-44BB-B0BE-78BC14E128D3}" destId="{57787291-56A8-424E-ADD0-7C54C844DE36}" srcOrd="0" destOrd="0" parTransId="{596C895C-4D43-4CB1-8800-354E3B332C3E}" sibTransId="{A20BC59C-475E-4FD9-828A-199A0737FC52}"/>
    <dgm:cxn modelId="{82E168A5-3E09-4480-B693-6891507CB061}" type="presOf" srcId="{5A9E58B5-B453-4091-9773-F68061CD775B}" destId="{B0017386-FE1A-4A83-B2AD-8214D4FBD9B0}" srcOrd="0" destOrd="0" presId="urn:microsoft.com/office/officeart/2005/8/layout/orgChart1"/>
    <dgm:cxn modelId="{39ED15A9-47AB-428B-A851-4DE50EEE3719}" type="presOf" srcId="{BB1A06A4-F1C2-4F36-84A5-14818FA31B48}" destId="{85490C2B-D702-402E-BAB2-11A6F5CBE3E2}" srcOrd="1" destOrd="0" presId="urn:microsoft.com/office/officeart/2005/8/layout/orgChart1"/>
    <dgm:cxn modelId="{44A87AB5-2902-4F61-94C8-1423A7CFED12}" type="presOf" srcId="{32B679E2-09EC-44BB-B0BE-78BC14E128D3}" destId="{D23A51BF-06B5-440A-BF3C-4BB9D8A2E10C}" srcOrd="0" destOrd="0" presId="urn:microsoft.com/office/officeart/2005/8/layout/orgChart1"/>
    <dgm:cxn modelId="{919F34CA-B007-4D12-91C3-5A6C90194894}" type="presOf" srcId="{5A9E58B5-B453-4091-9773-F68061CD775B}" destId="{7431E1C4-099A-4378-A9C0-A555B0F6900B}" srcOrd="1" destOrd="0" presId="urn:microsoft.com/office/officeart/2005/8/layout/orgChart1"/>
    <dgm:cxn modelId="{42A95FD5-1681-42A4-8D97-16C9E6C3C5BA}" type="presOf" srcId="{596C895C-4D43-4CB1-8800-354E3B332C3E}" destId="{329535D5-57C3-4F95-9D01-CEAFE816F2C5}" srcOrd="0" destOrd="0" presId="urn:microsoft.com/office/officeart/2005/8/layout/orgChart1"/>
    <dgm:cxn modelId="{F6FAA1D5-A68D-46EE-8D01-9910A8F4715E}" type="presOf" srcId="{57787291-56A8-424E-ADD0-7C54C844DE36}" destId="{C4082889-9EB8-48B9-9A6F-DCFEA4D01DB2}" srcOrd="1" destOrd="0" presId="urn:microsoft.com/office/officeart/2005/8/layout/orgChart1"/>
    <dgm:cxn modelId="{C4309BE4-4E93-412C-AA35-DBF02E67C074}" type="presOf" srcId="{5A0A3692-83FB-4141-A96F-961CF2C1DACD}" destId="{EB8482BC-8D95-4CB6-AC0F-3759C5A426B8}" srcOrd="0" destOrd="0" presId="urn:microsoft.com/office/officeart/2005/8/layout/orgChart1"/>
    <dgm:cxn modelId="{0326A9FE-AE60-481A-8AAC-AC26B1BC3217}" type="presOf" srcId="{805E05F8-4546-4B64-B9FE-66EB4ED0D9BE}" destId="{F3B26D33-7586-4E26-B691-A4E5985B0A2D}" srcOrd="0" destOrd="0" presId="urn:microsoft.com/office/officeart/2005/8/layout/orgChart1"/>
    <dgm:cxn modelId="{18FA8EF2-026C-41F8-9305-77F868495A59}" type="presParOf" srcId="{B1F00BDB-0FEB-44D7-934F-D12769941B60}" destId="{7554D2A6-E7F1-498F-A15B-7E08587DEDC6}" srcOrd="0" destOrd="0" presId="urn:microsoft.com/office/officeart/2005/8/layout/orgChart1"/>
    <dgm:cxn modelId="{8D3AF8AF-64BE-4DA0-A52A-DA102C3B46DA}" type="presParOf" srcId="{7554D2A6-E7F1-498F-A15B-7E08587DEDC6}" destId="{2B6E447A-B322-437D-9ADF-8BFB2816DFE0}" srcOrd="0" destOrd="0" presId="urn:microsoft.com/office/officeart/2005/8/layout/orgChart1"/>
    <dgm:cxn modelId="{E479B416-15D8-4BDA-8E95-D77801F2F2E5}" type="presParOf" srcId="{2B6E447A-B322-437D-9ADF-8BFB2816DFE0}" destId="{D23A51BF-06B5-440A-BF3C-4BB9D8A2E10C}" srcOrd="0" destOrd="0" presId="urn:microsoft.com/office/officeart/2005/8/layout/orgChart1"/>
    <dgm:cxn modelId="{5DB66D07-97BB-4B4E-BE11-405155695385}" type="presParOf" srcId="{2B6E447A-B322-437D-9ADF-8BFB2816DFE0}" destId="{EE95ADB0-AA21-4C7B-B198-740C0662F528}" srcOrd="1" destOrd="0" presId="urn:microsoft.com/office/officeart/2005/8/layout/orgChart1"/>
    <dgm:cxn modelId="{A0A061A8-49C5-4497-8326-41030546F7B5}" type="presParOf" srcId="{7554D2A6-E7F1-498F-A15B-7E08587DEDC6}" destId="{8A295B13-FA76-438A-8697-B7251296A0E1}" srcOrd="1" destOrd="0" presId="urn:microsoft.com/office/officeart/2005/8/layout/orgChart1"/>
    <dgm:cxn modelId="{D4578CFB-8B70-4153-AAB7-E735BCD2415F}" type="presParOf" srcId="{8A295B13-FA76-438A-8697-B7251296A0E1}" destId="{329535D5-57C3-4F95-9D01-CEAFE816F2C5}" srcOrd="0" destOrd="0" presId="urn:microsoft.com/office/officeart/2005/8/layout/orgChart1"/>
    <dgm:cxn modelId="{66E884E8-C9E4-4DB3-945A-CC8D87D2472D}" type="presParOf" srcId="{8A295B13-FA76-438A-8697-B7251296A0E1}" destId="{FB50A54B-1AD5-4927-929C-A692DFF2DBEA}" srcOrd="1" destOrd="0" presId="urn:microsoft.com/office/officeart/2005/8/layout/orgChart1"/>
    <dgm:cxn modelId="{DDD5FB40-A9B5-409C-8FA2-FB45A1BD8915}" type="presParOf" srcId="{FB50A54B-1AD5-4927-929C-A692DFF2DBEA}" destId="{7868EE31-09AE-476B-81B1-C6D3BD0299C4}" srcOrd="0" destOrd="0" presId="urn:microsoft.com/office/officeart/2005/8/layout/orgChart1"/>
    <dgm:cxn modelId="{46829DDC-F52E-472B-9849-ABA5271E20F3}" type="presParOf" srcId="{7868EE31-09AE-476B-81B1-C6D3BD0299C4}" destId="{7D35BDDB-52E6-440A-B90E-D3B40FDF297E}" srcOrd="0" destOrd="0" presId="urn:microsoft.com/office/officeart/2005/8/layout/orgChart1"/>
    <dgm:cxn modelId="{99D694FB-B047-43E8-8DC8-9C7A3527318A}" type="presParOf" srcId="{7868EE31-09AE-476B-81B1-C6D3BD0299C4}" destId="{C4082889-9EB8-48B9-9A6F-DCFEA4D01DB2}" srcOrd="1" destOrd="0" presId="urn:microsoft.com/office/officeart/2005/8/layout/orgChart1"/>
    <dgm:cxn modelId="{83BDC3CD-B762-4AA4-A188-88EA35B58477}" type="presParOf" srcId="{FB50A54B-1AD5-4927-929C-A692DFF2DBEA}" destId="{AEE951A3-58BF-4170-89F5-ED7AFC04E9C5}" srcOrd="1" destOrd="0" presId="urn:microsoft.com/office/officeart/2005/8/layout/orgChart1"/>
    <dgm:cxn modelId="{6806C104-877B-48FD-9C6F-63C3ED475B50}" type="presParOf" srcId="{FB50A54B-1AD5-4927-929C-A692DFF2DBEA}" destId="{26A20A81-FA55-418A-96C0-405BBA50B73C}" srcOrd="2" destOrd="0" presId="urn:microsoft.com/office/officeart/2005/8/layout/orgChart1"/>
    <dgm:cxn modelId="{F2526667-A80C-447C-8659-638B7DD42FAE}" type="presParOf" srcId="{8A295B13-FA76-438A-8697-B7251296A0E1}" destId="{F3B26D33-7586-4E26-B691-A4E5985B0A2D}" srcOrd="2" destOrd="0" presId="urn:microsoft.com/office/officeart/2005/8/layout/orgChart1"/>
    <dgm:cxn modelId="{7B5897C9-47F9-409E-9C0B-1C00301D90D0}" type="presParOf" srcId="{8A295B13-FA76-438A-8697-B7251296A0E1}" destId="{7C794F27-717B-41D4-BEC9-FEF1A8F6E5BC}" srcOrd="3" destOrd="0" presId="urn:microsoft.com/office/officeart/2005/8/layout/orgChart1"/>
    <dgm:cxn modelId="{5B2D0F8C-1E82-4D22-A2D6-B8AE2BF8235B}" type="presParOf" srcId="{7C794F27-717B-41D4-BEC9-FEF1A8F6E5BC}" destId="{24DD20FE-0413-4E9E-B5FE-E3C429E1A248}" srcOrd="0" destOrd="0" presId="urn:microsoft.com/office/officeart/2005/8/layout/orgChart1"/>
    <dgm:cxn modelId="{6D33BA2F-79B9-42E6-B6A3-76EA9FABF3CC}" type="presParOf" srcId="{24DD20FE-0413-4E9E-B5FE-E3C429E1A248}" destId="{C947CB49-CB02-4350-936D-4DF240C36069}" srcOrd="0" destOrd="0" presId="urn:microsoft.com/office/officeart/2005/8/layout/orgChart1"/>
    <dgm:cxn modelId="{80D67DB9-B092-451E-ADE7-016690251FA8}" type="presParOf" srcId="{24DD20FE-0413-4E9E-B5FE-E3C429E1A248}" destId="{85490C2B-D702-402E-BAB2-11A6F5CBE3E2}" srcOrd="1" destOrd="0" presId="urn:microsoft.com/office/officeart/2005/8/layout/orgChart1"/>
    <dgm:cxn modelId="{78C16105-2236-4324-A336-910C2D153C8E}" type="presParOf" srcId="{7C794F27-717B-41D4-BEC9-FEF1A8F6E5BC}" destId="{7AB5403A-A74C-49B6-AEEE-B72250733D47}" srcOrd="1" destOrd="0" presId="urn:microsoft.com/office/officeart/2005/8/layout/orgChart1"/>
    <dgm:cxn modelId="{C22319F8-E385-42F0-94F9-B4121235F078}" type="presParOf" srcId="{7C794F27-717B-41D4-BEC9-FEF1A8F6E5BC}" destId="{5FDE07D3-15CB-4D02-9C9D-A4C59E471E62}" srcOrd="2" destOrd="0" presId="urn:microsoft.com/office/officeart/2005/8/layout/orgChart1"/>
    <dgm:cxn modelId="{3629FF7E-807C-458E-AB6D-DFB06CC513C0}" type="presParOf" srcId="{8A295B13-FA76-438A-8697-B7251296A0E1}" destId="{EB8482BC-8D95-4CB6-AC0F-3759C5A426B8}" srcOrd="4" destOrd="0" presId="urn:microsoft.com/office/officeart/2005/8/layout/orgChart1"/>
    <dgm:cxn modelId="{1D443AFB-FB30-4B1F-9A85-93C7CFBC6A13}" type="presParOf" srcId="{8A295B13-FA76-438A-8697-B7251296A0E1}" destId="{E7E53985-71DE-478D-93F6-C247F3687A5C}" srcOrd="5" destOrd="0" presId="urn:microsoft.com/office/officeart/2005/8/layout/orgChart1"/>
    <dgm:cxn modelId="{CC83A6E1-3798-4AA8-B85A-915ECE2B3BFE}" type="presParOf" srcId="{E7E53985-71DE-478D-93F6-C247F3687A5C}" destId="{2542842D-B2E9-4CDD-9BE1-8D9ED81D593F}" srcOrd="0" destOrd="0" presId="urn:microsoft.com/office/officeart/2005/8/layout/orgChart1"/>
    <dgm:cxn modelId="{6CBB23C0-A8C6-4DD6-84C5-0D0D28F0623F}" type="presParOf" srcId="{2542842D-B2E9-4CDD-9BE1-8D9ED81D593F}" destId="{B0017386-FE1A-4A83-B2AD-8214D4FBD9B0}" srcOrd="0" destOrd="0" presId="urn:microsoft.com/office/officeart/2005/8/layout/orgChart1"/>
    <dgm:cxn modelId="{8FCE389C-8440-41AE-8661-8BA9A10741E2}" type="presParOf" srcId="{2542842D-B2E9-4CDD-9BE1-8D9ED81D593F}" destId="{7431E1C4-099A-4378-A9C0-A555B0F6900B}" srcOrd="1" destOrd="0" presId="urn:microsoft.com/office/officeart/2005/8/layout/orgChart1"/>
    <dgm:cxn modelId="{C3CA6063-992D-43D3-8CE9-24C2027BEEF0}" type="presParOf" srcId="{E7E53985-71DE-478D-93F6-C247F3687A5C}" destId="{C80D3787-07C1-4366-9A66-50C9052556DB}" srcOrd="1" destOrd="0" presId="urn:microsoft.com/office/officeart/2005/8/layout/orgChart1"/>
    <dgm:cxn modelId="{84A5C94B-544C-487A-9A92-17BFA0928C6A}" type="presParOf" srcId="{E7E53985-71DE-478D-93F6-C247F3687A5C}" destId="{CB3B2544-32DD-488B-9A0A-2CD62B68CA9B}" srcOrd="2" destOrd="0" presId="urn:microsoft.com/office/officeart/2005/8/layout/orgChart1"/>
    <dgm:cxn modelId="{059A20FB-1873-443A-A9C9-9284337EFDE1}" type="presParOf" srcId="{7554D2A6-E7F1-498F-A15B-7E08587DEDC6}" destId="{86AF6F0B-F781-426B-BBDD-267AE65406F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B50752-58F1-4F86-A8BA-8C62C5AEB334}" type="doc">
      <dgm:prSet loTypeId="urn:microsoft.com/office/officeart/2005/8/layout/hierarchy2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3512108-D81D-49AA-B794-42AC7DEA209B}">
      <dgm:prSet phldrT="[Texto]"/>
      <dgm:spPr>
        <a:solidFill>
          <a:srgbClr val="FF0000"/>
        </a:solidFill>
      </dgm:spPr>
      <dgm:t>
        <a:bodyPr/>
        <a:lstStyle/>
        <a:p>
          <a:r>
            <a:rPr lang="pt-BR" dirty="0"/>
            <a:t>Previdência Social</a:t>
          </a:r>
        </a:p>
      </dgm:t>
    </dgm:pt>
    <dgm:pt modelId="{4205BF86-3580-4EB1-9263-7B387638B4D9}" type="parTrans" cxnId="{B8AD1E77-8AA9-4BBE-A18C-B17E2525E07E}">
      <dgm:prSet/>
      <dgm:spPr/>
      <dgm:t>
        <a:bodyPr/>
        <a:lstStyle/>
        <a:p>
          <a:endParaRPr lang="pt-BR"/>
        </a:p>
      </dgm:t>
    </dgm:pt>
    <dgm:pt modelId="{54D46CC1-D3EB-416E-9DCF-4EC6412EEB21}" type="sibTrans" cxnId="{B8AD1E77-8AA9-4BBE-A18C-B17E2525E07E}">
      <dgm:prSet/>
      <dgm:spPr/>
      <dgm:t>
        <a:bodyPr/>
        <a:lstStyle/>
        <a:p>
          <a:endParaRPr lang="pt-BR"/>
        </a:p>
      </dgm:t>
    </dgm:pt>
    <dgm:pt modelId="{0449F4C9-AD93-4A3F-8DFC-869856BBF202}">
      <dgm:prSet phldrT="[Texto]" custT="1"/>
      <dgm:spPr>
        <a:solidFill>
          <a:schemeClr val="accent4"/>
        </a:solidFill>
      </dgm:spPr>
      <dgm:t>
        <a:bodyPr/>
        <a:lstStyle/>
        <a:p>
          <a:r>
            <a:rPr lang="pt-BR" sz="3000" dirty="0">
              <a:latin typeface="Calibri" pitchFamily="34" charset="0"/>
            </a:rPr>
            <a:t>Pública</a:t>
          </a:r>
        </a:p>
      </dgm:t>
    </dgm:pt>
    <dgm:pt modelId="{F47FA3E3-81A5-43CB-9C43-5D731E4F87C4}" type="parTrans" cxnId="{E66F9281-6346-4EA1-A0BE-7CA044613679}">
      <dgm:prSet/>
      <dgm:spPr/>
      <dgm:t>
        <a:bodyPr/>
        <a:lstStyle/>
        <a:p>
          <a:endParaRPr lang="pt-BR" dirty="0"/>
        </a:p>
      </dgm:t>
    </dgm:pt>
    <dgm:pt modelId="{2916B8B8-8E48-4B56-BF78-403018DCE599}" type="sibTrans" cxnId="{E66F9281-6346-4EA1-A0BE-7CA044613679}">
      <dgm:prSet/>
      <dgm:spPr/>
      <dgm:t>
        <a:bodyPr/>
        <a:lstStyle/>
        <a:p>
          <a:endParaRPr lang="pt-BR"/>
        </a:p>
      </dgm:t>
    </dgm:pt>
    <dgm:pt modelId="{16A1D4C2-0A1C-4E1A-B9F7-E5EFA30DE870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pt-BR" sz="3000" dirty="0">
              <a:latin typeface="Calibri" pitchFamily="34" charset="0"/>
            </a:rPr>
            <a:t>RGPS</a:t>
          </a:r>
        </a:p>
      </dgm:t>
    </dgm:pt>
    <dgm:pt modelId="{C92DAE89-5CDE-4A4B-B25D-B3B340BB2D4E}" type="parTrans" cxnId="{6DF89327-125D-4B12-AABD-887604F64120}">
      <dgm:prSet/>
      <dgm:spPr/>
      <dgm:t>
        <a:bodyPr/>
        <a:lstStyle/>
        <a:p>
          <a:endParaRPr lang="pt-BR" dirty="0"/>
        </a:p>
      </dgm:t>
    </dgm:pt>
    <dgm:pt modelId="{1F46441B-911C-4B42-B612-65A0EA5C4348}" type="sibTrans" cxnId="{6DF89327-125D-4B12-AABD-887604F64120}">
      <dgm:prSet/>
      <dgm:spPr/>
      <dgm:t>
        <a:bodyPr/>
        <a:lstStyle/>
        <a:p>
          <a:endParaRPr lang="pt-BR"/>
        </a:p>
      </dgm:t>
    </dgm:pt>
    <dgm:pt modelId="{F3A5DEF9-4887-4F8A-B5C2-914870421A82}">
      <dgm:prSet phldrT="[Texto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t-BR" sz="3000" dirty="0">
              <a:latin typeface="Calibri" pitchFamily="34" charset="0"/>
            </a:rPr>
            <a:t>Militar</a:t>
          </a:r>
        </a:p>
      </dgm:t>
    </dgm:pt>
    <dgm:pt modelId="{05349D87-C425-4E84-A80D-914D4C25DC7D}" type="parTrans" cxnId="{5AFD4E53-FCAD-4CB0-9D76-531D3D350C9E}">
      <dgm:prSet/>
      <dgm:spPr/>
      <dgm:t>
        <a:bodyPr/>
        <a:lstStyle/>
        <a:p>
          <a:endParaRPr lang="pt-BR" dirty="0"/>
        </a:p>
      </dgm:t>
    </dgm:pt>
    <dgm:pt modelId="{FCE08C6D-ECF4-45CC-8DCC-C66763B004B2}" type="sibTrans" cxnId="{5AFD4E53-FCAD-4CB0-9D76-531D3D350C9E}">
      <dgm:prSet/>
      <dgm:spPr/>
      <dgm:t>
        <a:bodyPr/>
        <a:lstStyle/>
        <a:p>
          <a:endParaRPr lang="pt-BR"/>
        </a:p>
      </dgm:t>
    </dgm:pt>
    <dgm:pt modelId="{27214D23-614B-4BCA-979B-3304E734B038}">
      <dgm:prSet phldrT="[Texto]" custT="1"/>
      <dgm:spPr>
        <a:solidFill>
          <a:schemeClr val="accent5"/>
        </a:solidFill>
      </dgm:spPr>
      <dgm:t>
        <a:bodyPr/>
        <a:lstStyle/>
        <a:p>
          <a:r>
            <a:rPr lang="pt-BR" sz="3000" dirty="0">
              <a:latin typeface="Calibri" pitchFamily="34" charset="0"/>
            </a:rPr>
            <a:t>Privada</a:t>
          </a:r>
        </a:p>
      </dgm:t>
    </dgm:pt>
    <dgm:pt modelId="{4FA38223-7157-4584-9A10-EF96E5349B34}" type="parTrans" cxnId="{177DFF8A-FF46-4C00-9AB2-9187F5AC0B36}">
      <dgm:prSet/>
      <dgm:spPr/>
      <dgm:t>
        <a:bodyPr/>
        <a:lstStyle/>
        <a:p>
          <a:endParaRPr lang="pt-BR" dirty="0"/>
        </a:p>
      </dgm:t>
    </dgm:pt>
    <dgm:pt modelId="{29C1B564-A898-4A32-BDD3-3A0DC04D8744}" type="sibTrans" cxnId="{177DFF8A-FF46-4C00-9AB2-9187F5AC0B36}">
      <dgm:prSet/>
      <dgm:spPr/>
      <dgm:t>
        <a:bodyPr/>
        <a:lstStyle/>
        <a:p>
          <a:endParaRPr lang="pt-BR"/>
        </a:p>
      </dgm:t>
    </dgm:pt>
    <dgm:pt modelId="{6C67622A-1FD8-4B2C-B40C-8C36FCF6EE18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3000" dirty="0">
              <a:latin typeface="Calibri" pitchFamily="34" charset="0"/>
            </a:rPr>
            <a:t>Aberta</a:t>
          </a:r>
        </a:p>
      </dgm:t>
    </dgm:pt>
    <dgm:pt modelId="{AF8AD610-049D-442F-9729-2308B6897022}" type="parTrans" cxnId="{3C43AD09-04A0-4680-B1F3-968C03EC4E65}">
      <dgm:prSet/>
      <dgm:spPr/>
      <dgm:t>
        <a:bodyPr/>
        <a:lstStyle/>
        <a:p>
          <a:endParaRPr lang="pt-BR" dirty="0"/>
        </a:p>
      </dgm:t>
    </dgm:pt>
    <dgm:pt modelId="{46FB9024-57C3-4697-A6BB-04B6CCD183AF}" type="sibTrans" cxnId="{3C43AD09-04A0-4680-B1F3-968C03EC4E65}">
      <dgm:prSet/>
      <dgm:spPr/>
      <dgm:t>
        <a:bodyPr/>
        <a:lstStyle/>
        <a:p>
          <a:endParaRPr lang="pt-BR"/>
        </a:p>
      </dgm:t>
    </dgm:pt>
    <dgm:pt modelId="{153DFF83-7B76-482B-BAB5-DB559A63B4E0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pt-BR" sz="3000" dirty="0">
              <a:latin typeface="Calibri" pitchFamily="34" charset="0"/>
            </a:rPr>
            <a:t>Fechada</a:t>
          </a:r>
        </a:p>
      </dgm:t>
    </dgm:pt>
    <dgm:pt modelId="{4A96BBF8-2338-4ECF-9DBA-593A9B4FA75F}" type="parTrans" cxnId="{D17B2137-0FE2-407D-8E49-0D83EDAD8584}">
      <dgm:prSet/>
      <dgm:spPr/>
      <dgm:t>
        <a:bodyPr/>
        <a:lstStyle/>
        <a:p>
          <a:endParaRPr lang="pt-BR" dirty="0"/>
        </a:p>
      </dgm:t>
    </dgm:pt>
    <dgm:pt modelId="{37665CF0-2DD8-43C2-A70F-D6D95B3AFBBC}" type="sibTrans" cxnId="{D17B2137-0FE2-407D-8E49-0D83EDAD8584}">
      <dgm:prSet/>
      <dgm:spPr/>
      <dgm:t>
        <a:bodyPr/>
        <a:lstStyle/>
        <a:p>
          <a:endParaRPr lang="pt-BR"/>
        </a:p>
      </dgm:t>
    </dgm:pt>
    <dgm:pt modelId="{57DBF86F-9E22-43F0-83C9-4E643B075F98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pt-BR" sz="3000" dirty="0">
              <a:latin typeface="Calibri" pitchFamily="34" charset="0"/>
            </a:rPr>
            <a:t>RPPS</a:t>
          </a:r>
        </a:p>
      </dgm:t>
    </dgm:pt>
    <dgm:pt modelId="{CEE0AA7F-910A-4374-B69F-7F4B24B59CBD}" type="parTrans" cxnId="{B44622F8-D8C8-4D8D-B17D-5F8C4CCF1C8D}">
      <dgm:prSet/>
      <dgm:spPr/>
      <dgm:t>
        <a:bodyPr/>
        <a:lstStyle/>
        <a:p>
          <a:endParaRPr lang="pt-BR" dirty="0"/>
        </a:p>
      </dgm:t>
    </dgm:pt>
    <dgm:pt modelId="{D4FEB1B1-96B0-4136-B54F-6DAB5F482724}" type="sibTrans" cxnId="{B44622F8-D8C8-4D8D-B17D-5F8C4CCF1C8D}">
      <dgm:prSet/>
      <dgm:spPr/>
      <dgm:t>
        <a:bodyPr/>
        <a:lstStyle/>
        <a:p>
          <a:endParaRPr lang="pt-BR"/>
        </a:p>
      </dgm:t>
    </dgm:pt>
    <dgm:pt modelId="{D50BC100-9E60-49D9-B881-651E0E245626}" type="pres">
      <dgm:prSet presAssocID="{0AB50752-58F1-4F86-A8BA-8C62C5AEB33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764E71A-F3CE-4D22-8ADD-D0CDF1B324F1}" type="pres">
      <dgm:prSet presAssocID="{B3512108-D81D-49AA-B794-42AC7DEA209B}" presName="root1" presStyleCnt="0"/>
      <dgm:spPr/>
    </dgm:pt>
    <dgm:pt modelId="{C95EA366-9A3E-444D-93AF-D3FD74AF5239}" type="pres">
      <dgm:prSet presAssocID="{B3512108-D81D-49AA-B794-42AC7DEA209B}" presName="LevelOneTextNode" presStyleLbl="node0" presStyleIdx="0" presStyleCnt="1" custScaleX="127431" custScaleY="169908" custLinFactNeighborX="-23530" custLinFactNeighborY="-46293">
        <dgm:presLayoutVars>
          <dgm:chPref val="3"/>
        </dgm:presLayoutVars>
      </dgm:prSet>
      <dgm:spPr/>
    </dgm:pt>
    <dgm:pt modelId="{28D54130-3FF9-47F0-AAA4-6A171704C7BD}" type="pres">
      <dgm:prSet presAssocID="{B3512108-D81D-49AA-B794-42AC7DEA209B}" presName="level2hierChild" presStyleCnt="0"/>
      <dgm:spPr/>
    </dgm:pt>
    <dgm:pt modelId="{22E8BA76-1BA5-4945-99DD-12A581C657BD}" type="pres">
      <dgm:prSet presAssocID="{F47FA3E3-81A5-43CB-9C43-5D731E4F87C4}" presName="conn2-1" presStyleLbl="parChTrans1D2" presStyleIdx="0" presStyleCnt="2"/>
      <dgm:spPr/>
    </dgm:pt>
    <dgm:pt modelId="{12DA992E-6447-441A-A3E1-63BAFD354E9A}" type="pres">
      <dgm:prSet presAssocID="{F47FA3E3-81A5-43CB-9C43-5D731E4F87C4}" presName="connTx" presStyleLbl="parChTrans1D2" presStyleIdx="0" presStyleCnt="2"/>
      <dgm:spPr/>
    </dgm:pt>
    <dgm:pt modelId="{49DCE87D-2FBD-45AC-AF5E-5BA8F24F7985}" type="pres">
      <dgm:prSet presAssocID="{0449F4C9-AD93-4A3F-8DFC-869856BBF202}" presName="root2" presStyleCnt="0"/>
      <dgm:spPr/>
    </dgm:pt>
    <dgm:pt modelId="{5A5B0B91-648B-4D74-BD52-3BEF8AE39183}" type="pres">
      <dgm:prSet presAssocID="{0449F4C9-AD93-4A3F-8DFC-869856BBF202}" presName="LevelTwoTextNode" presStyleLbl="node2" presStyleIdx="0" presStyleCnt="2" custScaleX="76463" custScaleY="91756" custLinFactNeighborX="-21867" custLinFactNeighborY="-10750">
        <dgm:presLayoutVars>
          <dgm:chPref val="3"/>
        </dgm:presLayoutVars>
      </dgm:prSet>
      <dgm:spPr/>
    </dgm:pt>
    <dgm:pt modelId="{F20BF1B5-7198-4D90-B2E1-721F7C27D072}" type="pres">
      <dgm:prSet presAssocID="{0449F4C9-AD93-4A3F-8DFC-869856BBF202}" presName="level3hierChild" presStyleCnt="0"/>
      <dgm:spPr/>
    </dgm:pt>
    <dgm:pt modelId="{CF36A0CE-EF12-4C9A-995D-E3CE9502AB3A}" type="pres">
      <dgm:prSet presAssocID="{C92DAE89-5CDE-4A4B-B25D-B3B340BB2D4E}" presName="conn2-1" presStyleLbl="parChTrans1D3" presStyleIdx="0" presStyleCnt="5"/>
      <dgm:spPr/>
    </dgm:pt>
    <dgm:pt modelId="{CC4BC9CA-E6FB-4278-A1D0-9C19D77618C8}" type="pres">
      <dgm:prSet presAssocID="{C92DAE89-5CDE-4A4B-B25D-B3B340BB2D4E}" presName="connTx" presStyleLbl="parChTrans1D3" presStyleIdx="0" presStyleCnt="5"/>
      <dgm:spPr/>
    </dgm:pt>
    <dgm:pt modelId="{6CDB9DFC-E921-4A37-8B07-2F2987F61EED}" type="pres">
      <dgm:prSet presAssocID="{16A1D4C2-0A1C-4E1A-B9F7-E5EFA30DE870}" presName="root2" presStyleCnt="0"/>
      <dgm:spPr/>
    </dgm:pt>
    <dgm:pt modelId="{4F567B08-809F-49AB-B2DF-A0531B01791E}" type="pres">
      <dgm:prSet presAssocID="{16A1D4C2-0A1C-4E1A-B9F7-E5EFA30DE870}" presName="LevelTwoTextNode" presStyleLbl="node3" presStyleIdx="0" presStyleCnt="5" custScaleX="90413" custScaleY="82998" custLinFactNeighborX="18966" custLinFactNeighborY="7562">
        <dgm:presLayoutVars>
          <dgm:chPref val="3"/>
        </dgm:presLayoutVars>
      </dgm:prSet>
      <dgm:spPr/>
    </dgm:pt>
    <dgm:pt modelId="{81088B49-9AFE-4620-A4D5-A3B8165FCE4B}" type="pres">
      <dgm:prSet presAssocID="{16A1D4C2-0A1C-4E1A-B9F7-E5EFA30DE870}" presName="level3hierChild" presStyleCnt="0"/>
      <dgm:spPr/>
    </dgm:pt>
    <dgm:pt modelId="{DAA30C5F-02CF-4643-97ED-BDCEB1F7AE6E}" type="pres">
      <dgm:prSet presAssocID="{CEE0AA7F-910A-4374-B69F-7F4B24B59CBD}" presName="conn2-1" presStyleLbl="parChTrans1D3" presStyleIdx="1" presStyleCnt="5"/>
      <dgm:spPr/>
    </dgm:pt>
    <dgm:pt modelId="{BA537F26-8139-49D8-842D-025036688517}" type="pres">
      <dgm:prSet presAssocID="{CEE0AA7F-910A-4374-B69F-7F4B24B59CBD}" presName="connTx" presStyleLbl="parChTrans1D3" presStyleIdx="1" presStyleCnt="5"/>
      <dgm:spPr/>
    </dgm:pt>
    <dgm:pt modelId="{6EC7B1E9-A80B-4876-A6AB-1B174950C851}" type="pres">
      <dgm:prSet presAssocID="{57DBF86F-9E22-43F0-83C9-4E643B075F98}" presName="root2" presStyleCnt="0"/>
      <dgm:spPr/>
    </dgm:pt>
    <dgm:pt modelId="{99AD9780-0086-445F-A6AD-CD9C9234D529}" type="pres">
      <dgm:prSet presAssocID="{57DBF86F-9E22-43F0-83C9-4E643B075F98}" presName="LevelTwoTextNode" presStyleLbl="node3" presStyleIdx="1" presStyleCnt="5" custScaleX="82998" custScaleY="98102" custLinFactNeighborX="22898" custLinFactNeighborY="3942">
        <dgm:presLayoutVars>
          <dgm:chPref val="3"/>
        </dgm:presLayoutVars>
      </dgm:prSet>
      <dgm:spPr/>
    </dgm:pt>
    <dgm:pt modelId="{DAF083EF-769E-4277-806D-4B95F8572C2A}" type="pres">
      <dgm:prSet presAssocID="{57DBF86F-9E22-43F0-83C9-4E643B075F98}" presName="level3hierChild" presStyleCnt="0"/>
      <dgm:spPr/>
    </dgm:pt>
    <dgm:pt modelId="{AC5F2219-59A3-4F5D-979B-39391F23A8EC}" type="pres">
      <dgm:prSet presAssocID="{05349D87-C425-4E84-A80D-914D4C25DC7D}" presName="conn2-1" presStyleLbl="parChTrans1D3" presStyleIdx="2" presStyleCnt="5"/>
      <dgm:spPr/>
    </dgm:pt>
    <dgm:pt modelId="{4CE941CC-196F-4C8D-9684-5EAEF11DDE7D}" type="pres">
      <dgm:prSet presAssocID="{05349D87-C425-4E84-A80D-914D4C25DC7D}" presName="connTx" presStyleLbl="parChTrans1D3" presStyleIdx="2" presStyleCnt="5"/>
      <dgm:spPr/>
    </dgm:pt>
    <dgm:pt modelId="{73EAE9EC-8382-465B-BF0E-0E7368A61040}" type="pres">
      <dgm:prSet presAssocID="{F3A5DEF9-4887-4F8A-B5C2-914870421A82}" presName="root2" presStyleCnt="0"/>
      <dgm:spPr/>
    </dgm:pt>
    <dgm:pt modelId="{DB268E26-69A5-4207-BDA6-90DD4540537E}" type="pres">
      <dgm:prSet presAssocID="{F3A5DEF9-4887-4F8A-B5C2-914870421A82}" presName="LevelTwoTextNode" presStyleLbl="node3" presStyleIdx="2" presStyleCnt="5" custScaleX="81304" custScaleY="101266" custLinFactNeighborX="22898" custLinFactNeighborY="947">
        <dgm:presLayoutVars>
          <dgm:chPref val="3"/>
        </dgm:presLayoutVars>
      </dgm:prSet>
      <dgm:spPr/>
    </dgm:pt>
    <dgm:pt modelId="{2D38245B-BA04-450A-A334-E5A261B150A2}" type="pres">
      <dgm:prSet presAssocID="{F3A5DEF9-4887-4F8A-B5C2-914870421A82}" presName="level3hierChild" presStyleCnt="0"/>
      <dgm:spPr/>
    </dgm:pt>
    <dgm:pt modelId="{1FD59742-E8B3-4AE7-922E-B41BA55D8AD9}" type="pres">
      <dgm:prSet presAssocID="{4FA38223-7157-4584-9A10-EF96E5349B34}" presName="conn2-1" presStyleLbl="parChTrans1D2" presStyleIdx="1" presStyleCnt="2"/>
      <dgm:spPr/>
    </dgm:pt>
    <dgm:pt modelId="{AE548004-EB31-4A5C-BE87-D4B84841585D}" type="pres">
      <dgm:prSet presAssocID="{4FA38223-7157-4584-9A10-EF96E5349B34}" presName="connTx" presStyleLbl="parChTrans1D2" presStyleIdx="1" presStyleCnt="2"/>
      <dgm:spPr/>
    </dgm:pt>
    <dgm:pt modelId="{8DF23683-77A1-4342-8B8E-A1121A7CF844}" type="pres">
      <dgm:prSet presAssocID="{27214D23-614B-4BCA-979B-3304E734B038}" presName="root2" presStyleCnt="0"/>
      <dgm:spPr/>
    </dgm:pt>
    <dgm:pt modelId="{43054BF9-1480-413D-B5B8-25C81ED1FEF9}" type="pres">
      <dgm:prSet presAssocID="{27214D23-614B-4BCA-979B-3304E734B038}" presName="LevelTwoTextNode" presStyleLbl="node2" presStyleIdx="1" presStyleCnt="2" custScaleX="82571" custScaleY="76973" custLinFactNeighborX="-29732" custLinFactNeighborY="-17474">
        <dgm:presLayoutVars>
          <dgm:chPref val="3"/>
        </dgm:presLayoutVars>
      </dgm:prSet>
      <dgm:spPr/>
    </dgm:pt>
    <dgm:pt modelId="{D87B238A-F905-4813-9920-9DA77EDCF721}" type="pres">
      <dgm:prSet presAssocID="{27214D23-614B-4BCA-979B-3304E734B038}" presName="level3hierChild" presStyleCnt="0"/>
      <dgm:spPr/>
    </dgm:pt>
    <dgm:pt modelId="{73F1CD1D-BC9A-4E44-B180-C907DC52ABBB}" type="pres">
      <dgm:prSet presAssocID="{AF8AD610-049D-442F-9729-2308B6897022}" presName="conn2-1" presStyleLbl="parChTrans1D3" presStyleIdx="3" presStyleCnt="5"/>
      <dgm:spPr/>
    </dgm:pt>
    <dgm:pt modelId="{53505E6A-B262-428C-B903-1A276B6F9325}" type="pres">
      <dgm:prSet presAssocID="{AF8AD610-049D-442F-9729-2308B6897022}" presName="connTx" presStyleLbl="parChTrans1D3" presStyleIdx="3" presStyleCnt="5"/>
      <dgm:spPr/>
    </dgm:pt>
    <dgm:pt modelId="{587D60EF-8CB1-461B-8B71-65872530C238}" type="pres">
      <dgm:prSet presAssocID="{6C67622A-1FD8-4B2C-B40C-8C36FCF6EE18}" presName="root2" presStyleCnt="0"/>
      <dgm:spPr/>
    </dgm:pt>
    <dgm:pt modelId="{EA31D537-811C-42DD-BE7F-EB15F41D4007}" type="pres">
      <dgm:prSet presAssocID="{6C67622A-1FD8-4B2C-B40C-8C36FCF6EE18}" presName="LevelTwoTextNode" presStyleLbl="node3" presStyleIdx="3" presStyleCnt="5" custScaleX="80723" custScaleY="84971" custLinFactNeighborX="20570" custLinFactNeighborY="2365">
        <dgm:presLayoutVars>
          <dgm:chPref val="3"/>
        </dgm:presLayoutVars>
      </dgm:prSet>
      <dgm:spPr/>
    </dgm:pt>
    <dgm:pt modelId="{EDEA39CB-A7EE-42FC-99DF-36E312B04790}" type="pres">
      <dgm:prSet presAssocID="{6C67622A-1FD8-4B2C-B40C-8C36FCF6EE18}" presName="level3hierChild" presStyleCnt="0"/>
      <dgm:spPr/>
    </dgm:pt>
    <dgm:pt modelId="{BCA0B530-46A4-4E3B-98DF-3AA05F92BC97}" type="pres">
      <dgm:prSet presAssocID="{4A96BBF8-2338-4ECF-9DBA-593A9B4FA75F}" presName="conn2-1" presStyleLbl="parChTrans1D3" presStyleIdx="4" presStyleCnt="5"/>
      <dgm:spPr/>
    </dgm:pt>
    <dgm:pt modelId="{9778890F-247F-4AAC-B0BB-E8764AD13BEF}" type="pres">
      <dgm:prSet presAssocID="{4A96BBF8-2338-4ECF-9DBA-593A9B4FA75F}" presName="connTx" presStyleLbl="parChTrans1D3" presStyleIdx="4" presStyleCnt="5"/>
      <dgm:spPr/>
    </dgm:pt>
    <dgm:pt modelId="{6C8755DB-FBE6-4FC3-816B-35B8CF142EDD}" type="pres">
      <dgm:prSet presAssocID="{153DFF83-7B76-482B-BAB5-DB559A63B4E0}" presName="root2" presStyleCnt="0"/>
      <dgm:spPr/>
    </dgm:pt>
    <dgm:pt modelId="{EF98A812-B777-47E5-962C-32C3F5277144}" type="pres">
      <dgm:prSet presAssocID="{153DFF83-7B76-482B-BAB5-DB559A63B4E0}" presName="LevelTwoTextNode" presStyleLbl="node3" presStyleIdx="4" presStyleCnt="5" custScaleX="80499" custScaleY="70891" custLinFactNeighborX="20723" custLinFactNeighborY="1983">
        <dgm:presLayoutVars>
          <dgm:chPref val="3"/>
        </dgm:presLayoutVars>
      </dgm:prSet>
      <dgm:spPr/>
    </dgm:pt>
    <dgm:pt modelId="{21E68A8F-B6CB-4116-B079-D24322AE5F6C}" type="pres">
      <dgm:prSet presAssocID="{153DFF83-7B76-482B-BAB5-DB559A63B4E0}" presName="level3hierChild" presStyleCnt="0"/>
      <dgm:spPr/>
    </dgm:pt>
  </dgm:ptLst>
  <dgm:cxnLst>
    <dgm:cxn modelId="{3C43AD09-04A0-4680-B1F3-968C03EC4E65}" srcId="{27214D23-614B-4BCA-979B-3304E734B038}" destId="{6C67622A-1FD8-4B2C-B40C-8C36FCF6EE18}" srcOrd="0" destOrd="0" parTransId="{AF8AD610-049D-442F-9729-2308B6897022}" sibTransId="{46FB9024-57C3-4697-A6BB-04B6CCD183AF}"/>
    <dgm:cxn modelId="{6DF89327-125D-4B12-AABD-887604F64120}" srcId="{0449F4C9-AD93-4A3F-8DFC-869856BBF202}" destId="{16A1D4C2-0A1C-4E1A-B9F7-E5EFA30DE870}" srcOrd="0" destOrd="0" parTransId="{C92DAE89-5CDE-4A4B-B25D-B3B340BB2D4E}" sibTransId="{1F46441B-911C-4B42-B612-65A0EA5C4348}"/>
    <dgm:cxn modelId="{B2944B2F-DDBF-4621-85C0-E44FF7B0C8D6}" type="presOf" srcId="{153DFF83-7B76-482B-BAB5-DB559A63B4E0}" destId="{EF98A812-B777-47E5-962C-32C3F5277144}" srcOrd="0" destOrd="0" presId="urn:microsoft.com/office/officeart/2005/8/layout/hierarchy2"/>
    <dgm:cxn modelId="{D17B2137-0FE2-407D-8E49-0D83EDAD8584}" srcId="{27214D23-614B-4BCA-979B-3304E734B038}" destId="{153DFF83-7B76-482B-BAB5-DB559A63B4E0}" srcOrd="1" destOrd="0" parTransId="{4A96BBF8-2338-4ECF-9DBA-593A9B4FA75F}" sibTransId="{37665CF0-2DD8-43C2-A70F-D6D95B3AFBBC}"/>
    <dgm:cxn modelId="{991FE33A-ED38-4C11-83B0-10DE9033FBC8}" type="presOf" srcId="{16A1D4C2-0A1C-4E1A-B9F7-E5EFA30DE870}" destId="{4F567B08-809F-49AB-B2DF-A0531B01791E}" srcOrd="0" destOrd="0" presId="urn:microsoft.com/office/officeart/2005/8/layout/hierarchy2"/>
    <dgm:cxn modelId="{E859035B-E431-46DF-A08A-C649EC54531E}" type="presOf" srcId="{4A96BBF8-2338-4ECF-9DBA-593A9B4FA75F}" destId="{9778890F-247F-4AAC-B0BB-E8764AD13BEF}" srcOrd="1" destOrd="0" presId="urn:microsoft.com/office/officeart/2005/8/layout/hierarchy2"/>
    <dgm:cxn modelId="{61606D5F-15CD-4372-BB8B-986D72C3B513}" type="presOf" srcId="{0AB50752-58F1-4F86-A8BA-8C62C5AEB334}" destId="{D50BC100-9E60-49D9-B881-651E0E245626}" srcOrd="0" destOrd="0" presId="urn:microsoft.com/office/officeart/2005/8/layout/hierarchy2"/>
    <dgm:cxn modelId="{D497BD42-6EE7-4A85-A063-34CE84E4E8D3}" type="presOf" srcId="{4A96BBF8-2338-4ECF-9DBA-593A9B4FA75F}" destId="{BCA0B530-46A4-4E3B-98DF-3AA05F92BC97}" srcOrd="0" destOrd="0" presId="urn:microsoft.com/office/officeart/2005/8/layout/hierarchy2"/>
    <dgm:cxn modelId="{35A25243-4E72-4725-9379-656C5D428F7E}" type="presOf" srcId="{CEE0AA7F-910A-4374-B69F-7F4B24B59CBD}" destId="{BA537F26-8139-49D8-842D-025036688517}" srcOrd="1" destOrd="0" presId="urn:microsoft.com/office/officeart/2005/8/layout/hierarchy2"/>
    <dgm:cxn modelId="{1BD65447-7C58-4865-85E0-72457F8CC911}" type="presOf" srcId="{05349D87-C425-4E84-A80D-914D4C25DC7D}" destId="{4CE941CC-196F-4C8D-9684-5EAEF11DDE7D}" srcOrd="1" destOrd="0" presId="urn:microsoft.com/office/officeart/2005/8/layout/hierarchy2"/>
    <dgm:cxn modelId="{FE0E2272-3E8C-4C3B-A49D-9D83170A03FB}" type="presOf" srcId="{AF8AD610-049D-442F-9729-2308B6897022}" destId="{73F1CD1D-BC9A-4E44-B180-C907DC52ABBB}" srcOrd="0" destOrd="0" presId="urn:microsoft.com/office/officeart/2005/8/layout/hierarchy2"/>
    <dgm:cxn modelId="{5AFD4E53-FCAD-4CB0-9D76-531D3D350C9E}" srcId="{0449F4C9-AD93-4A3F-8DFC-869856BBF202}" destId="{F3A5DEF9-4887-4F8A-B5C2-914870421A82}" srcOrd="2" destOrd="0" parTransId="{05349D87-C425-4E84-A80D-914D4C25DC7D}" sibTransId="{FCE08C6D-ECF4-45CC-8DCC-C66763B004B2}"/>
    <dgm:cxn modelId="{BD29D953-6A12-4F7E-9129-FB4ADAC6D284}" type="presOf" srcId="{C92DAE89-5CDE-4A4B-B25D-B3B340BB2D4E}" destId="{CF36A0CE-EF12-4C9A-995D-E3CE9502AB3A}" srcOrd="0" destOrd="0" presId="urn:microsoft.com/office/officeart/2005/8/layout/hierarchy2"/>
    <dgm:cxn modelId="{B8AD1E77-8AA9-4BBE-A18C-B17E2525E07E}" srcId="{0AB50752-58F1-4F86-A8BA-8C62C5AEB334}" destId="{B3512108-D81D-49AA-B794-42AC7DEA209B}" srcOrd="0" destOrd="0" parTransId="{4205BF86-3580-4EB1-9263-7B387638B4D9}" sibTransId="{54D46CC1-D3EB-416E-9DCF-4EC6412EEB21}"/>
    <dgm:cxn modelId="{6CA23559-36F0-4325-B558-30B959375283}" type="presOf" srcId="{CEE0AA7F-910A-4374-B69F-7F4B24B59CBD}" destId="{DAA30C5F-02CF-4643-97ED-BDCEB1F7AE6E}" srcOrd="0" destOrd="0" presId="urn:microsoft.com/office/officeart/2005/8/layout/hierarchy2"/>
    <dgm:cxn modelId="{E66F9281-6346-4EA1-A0BE-7CA044613679}" srcId="{B3512108-D81D-49AA-B794-42AC7DEA209B}" destId="{0449F4C9-AD93-4A3F-8DFC-869856BBF202}" srcOrd="0" destOrd="0" parTransId="{F47FA3E3-81A5-43CB-9C43-5D731E4F87C4}" sibTransId="{2916B8B8-8E48-4B56-BF78-403018DCE599}"/>
    <dgm:cxn modelId="{8EC5D187-9C79-4B97-BF35-29A899864E8D}" type="presOf" srcId="{27214D23-614B-4BCA-979B-3304E734B038}" destId="{43054BF9-1480-413D-B5B8-25C81ED1FEF9}" srcOrd="0" destOrd="0" presId="urn:microsoft.com/office/officeart/2005/8/layout/hierarchy2"/>
    <dgm:cxn modelId="{177DFF8A-FF46-4C00-9AB2-9187F5AC0B36}" srcId="{B3512108-D81D-49AA-B794-42AC7DEA209B}" destId="{27214D23-614B-4BCA-979B-3304E734B038}" srcOrd="1" destOrd="0" parTransId="{4FA38223-7157-4584-9A10-EF96E5349B34}" sibTransId="{29C1B564-A898-4A32-BDD3-3A0DC04D8744}"/>
    <dgm:cxn modelId="{EEE8EC93-8996-44E4-A72D-AB63A56EA7FA}" type="presOf" srcId="{05349D87-C425-4E84-A80D-914D4C25DC7D}" destId="{AC5F2219-59A3-4F5D-979B-39391F23A8EC}" srcOrd="0" destOrd="0" presId="urn:microsoft.com/office/officeart/2005/8/layout/hierarchy2"/>
    <dgm:cxn modelId="{2893EF94-8B77-403D-84C6-B5DEBC77E750}" type="presOf" srcId="{AF8AD610-049D-442F-9729-2308B6897022}" destId="{53505E6A-B262-428C-B903-1A276B6F9325}" srcOrd="1" destOrd="0" presId="urn:microsoft.com/office/officeart/2005/8/layout/hierarchy2"/>
    <dgm:cxn modelId="{A497ADA1-75F8-4A4A-BC6D-6A2BB7806C6C}" type="presOf" srcId="{4FA38223-7157-4584-9A10-EF96E5349B34}" destId="{1FD59742-E8B3-4AE7-922E-B41BA55D8AD9}" srcOrd="0" destOrd="0" presId="urn:microsoft.com/office/officeart/2005/8/layout/hierarchy2"/>
    <dgm:cxn modelId="{4ED7E4A8-B225-499D-9D95-6D0A62996B36}" type="presOf" srcId="{0449F4C9-AD93-4A3F-8DFC-869856BBF202}" destId="{5A5B0B91-648B-4D74-BD52-3BEF8AE39183}" srcOrd="0" destOrd="0" presId="urn:microsoft.com/office/officeart/2005/8/layout/hierarchy2"/>
    <dgm:cxn modelId="{80CA69AB-B99B-4AA5-89EA-0C6FC08F86BC}" type="presOf" srcId="{4FA38223-7157-4584-9A10-EF96E5349B34}" destId="{AE548004-EB31-4A5C-BE87-D4B84841585D}" srcOrd="1" destOrd="0" presId="urn:microsoft.com/office/officeart/2005/8/layout/hierarchy2"/>
    <dgm:cxn modelId="{8BC0F2AB-3C57-4FF6-8B56-BF1EA58D5C56}" type="presOf" srcId="{C92DAE89-5CDE-4A4B-B25D-B3B340BB2D4E}" destId="{CC4BC9CA-E6FB-4278-A1D0-9C19D77618C8}" srcOrd="1" destOrd="0" presId="urn:microsoft.com/office/officeart/2005/8/layout/hierarchy2"/>
    <dgm:cxn modelId="{3E54EFB5-8C70-46B6-8696-512FD5102B6C}" type="presOf" srcId="{F3A5DEF9-4887-4F8A-B5C2-914870421A82}" destId="{DB268E26-69A5-4207-BDA6-90DD4540537E}" srcOrd="0" destOrd="0" presId="urn:microsoft.com/office/officeart/2005/8/layout/hierarchy2"/>
    <dgm:cxn modelId="{A1E88EC0-4B28-486D-9BE0-B3C3776B18B1}" type="presOf" srcId="{F47FA3E3-81A5-43CB-9C43-5D731E4F87C4}" destId="{12DA992E-6447-441A-A3E1-63BAFD354E9A}" srcOrd="1" destOrd="0" presId="urn:microsoft.com/office/officeart/2005/8/layout/hierarchy2"/>
    <dgm:cxn modelId="{B5D2AFC5-33F6-48F3-81B2-9AC9155E2161}" type="presOf" srcId="{B3512108-D81D-49AA-B794-42AC7DEA209B}" destId="{C95EA366-9A3E-444D-93AF-D3FD74AF5239}" srcOrd="0" destOrd="0" presId="urn:microsoft.com/office/officeart/2005/8/layout/hierarchy2"/>
    <dgm:cxn modelId="{BD031DD8-F0B4-42AD-AB1F-53B4E6424B71}" type="presOf" srcId="{57DBF86F-9E22-43F0-83C9-4E643B075F98}" destId="{99AD9780-0086-445F-A6AD-CD9C9234D529}" srcOrd="0" destOrd="0" presId="urn:microsoft.com/office/officeart/2005/8/layout/hierarchy2"/>
    <dgm:cxn modelId="{CAEDB5EA-C31D-434A-8689-74463C40C3D9}" type="presOf" srcId="{F47FA3E3-81A5-43CB-9C43-5D731E4F87C4}" destId="{22E8BA76-1BA5-4945-99DD-12A581C657BD}" srcOrd="0" destOrd="0" presId="urn:microsoft.com/office/officeart/2005/8/layout/hierarchy2"/>
    <dgm:cxn modelId="{E8FC67EC-B31A-4B65-A46F-2F67FFC47E27}" type="presOf" srcId="{6C67622A-1FD8-4B2C-B40C-8C36FCF6EE18}" destId="{EA31D537-811C-42DD-BE7F-EB15F41D4007}" srcOrd="0" destOrd="0" presId="urn:microsoft.com/office/officeart/2005/8/layout/hierarchy2"/>
    <dgm:cxn modelId="{B44622F8-D8C8-4D8D-B17D-5F8C4CCF1C8D}" srcId="{0449F4C9-AD93-4A3F-8DFC-869856BBF202}" destId="{57DBF86F-9E22-43F0-83C9-4E643B075F98}" srcOrd="1" destOrd="0" parTransId="{CEE0AA7F-910A-4374-B69F-7F4B24B59CBD}" sibTransId="{D4FEB1B1-96B0-4136-B54F-6DAB5F482724}"/>
    <dgm:cxn modelId="{B5CB0616-E695-4311-BD89-6E1580ADFDDD}" type="presParOf" srcId="{D50BC100-9E60-49D9-B881-651E0E245626}" destId="{F764E71A-F3CE-4D22-8ADD-D0CDF1B324F1}" srcOrd="0" destOrd="0" presId="urn:microsoft.com/office/officeart/2005/8/layout/hierarchy2"/>
    <dgm:cxn modelId="{3EF70BDC-E0A5-4709-9C68-A755EF1765FC}" type="presParOf" srcId="{F764E71A-F3CE-4D22-8ADD-D0CDF1B324F1}" destId="{C95EA366-9A3E-444D-93AF-D3FD74AF5239}" srcOrd="0" destOrd="0" presId="urn:microsoft.com/office/officeart/2005/8/layout/hierarchy2"/>
    <dgm:cxn modelId="{E34413EE-2A59-4DD3-837C-F3671EAEB6ED}" type="presParOf" srcId="{F764E71A-F3CE-4D22-8ADD-D0CDF1B324F1}" destId="{28D54130-3FF9-47F0-AAA4-6A171704C7BD}" srcOrd="1" destOrd="0" presId="urn:microsoft.com/office/officeart/2005/8/layout/hierarchy2"/>
    <dgm:cxn modelId="{AC8357B2-390A-4735-9C57-0E1E2237D7F9}" type="presParOf" srcId="{28D54130-3FF9-47F0-AAA4-6A171704C7BD}" destId="{22E8BA76-1BA5-4945-99DD-12A581C657BD}" srcOrd="0" destOrd="0" presId="urn:microsoft.com/office/officeart/2005/8/layout/hierarchy2"/>
    <dgm:cxn modelId="{57628137-DC90-4583-8301-439A07A74656}" type="presParOf" srcId="{22E8BA76-1BA5-4945-99DD-12A581C657BD}" destId="{12DA992E-6447-441A-A3E1-63BAFD354E9A}" srcOrd="0" destOrd="0" presId="urn:microsoft.com/office/officeart/2005/8/layout/hierarchy2"/>
    <dgm:cxn modelId="{13D8A312-BDBE-4E8B-8294-CA8C0B2020C7}" type="presParOf" srcId="{28D54130-3FF9-47F0-AAA4-6A171704C7BD}" destId="{49DCE87D-2FBD-45AC-AF5E-5BA8F24F7985}" srcOrd="1" destOrd="0" presId="urn:microsoft.com/office/officeart/2005/8/layout/hierarchy2"/>
    <dgm:cxn modelId="{A6CE8DB0-2B42-4307-87B8-EC39C42A1CE3}" type="presParOf" srcId="{49DCE87D-2FBD-45AC-AF5E-5BA8F24F7985}" destId="{5A5B0B91-648B-4D74-BD52-3BEF8AE39183}" srcOrd="0" destOrd="0" presId="urn:microsoft.com/office/officeart/2005/8/layout/hierarchy2"/>
    <dgm:cxn modelId="{136CF57A-6351-48EC-96BA-DA4F85A65B74}" type="presParOf" srcId="{49DCE87D-2FBD-45AC-AF5E-5BA8F24F7985}" destId="{F20BF1B5-7198-4D90-B2E1-721F7C27D072}" srcOrd="1" destOrd="0" presId="urn:microsoft.com/office/officeart/2005/8/layout/hierarchy2"/>
    <dgm:cxn modelId="{D5AFD297-FEC5-40AD-BBCB-5C9B2C0B9091}" type="presParOf" srcId="{F20BF1B5-7198-4D90-B2E1-721F7C27D072}" destId="{CF36A0CE-EF12-4C9A-995D-E3CE9502AB3A}" srcOrd="0" destOrd="0" presId="urn:microsoft.com/office/officeart/2005/8/layout/hierarchy2"/>
    <dgm:cxn modelId="{B9BDE297-42FF-403B-A3AE-10942A1D7F53}" type="presParOf" srcId="{CF36A0CE-EF12-4C9A-995D-E3CE9502AB3A}" destId="{CC4BC9CA-E6FB-4278-A1D0-9C19D77618C8}" srcOrd="0" destOrd="0" presId="urn:microsoft.com/office/officeart/2005/8/layout/hierarchy2"/>
    <dgm:cxn modelId="{C2D6CA2E-0BF6-4DAB-BED1-58650D3EB836}" type="presParOf" srcId="{F20BF1B5-7198-4D90-B2E1-721F7C27D072}" destId="{6CDB9DFC-E921-4A37-8B07-2F2987F61EED}" srcOrd="1" destOrd="0" presId="urn:microsoft.com/office/officeart/2005/8/layout/hierarchy2"/>
    <dgm:cxn modelId="{8465EFED-52B5-4FC8-AC06-2ACC16D2EB5D}" type="presParOf" srcId="{6CDB9DFC-E921-4A37-8B07-2F2987F61EED}" destId="{4F567B08-809F-49AB-B2DF-A0531B01791E}" srcOrd="0" destOrd="0" presId="urn:microsoft.com/office/officeart/2005/8/layout/hierarchy2"/>
    <dgm:cxn modelId="{40633F5D-F58E-4677-AD36-76F78962B596}" type="presParOf" srcId="{6CDB9DFC-E921-4A37-8B07-2F2987F61EED}" destId="{81088B49-9AFE-4620-A4D5-A3B8165FCE4B}" srcOrd="1" destOrd="0" presId="urn:microsoft.com/office/officeart/2005/8/layout/hierarchy2"/>
    <dgm:cxn modelId="{E8D4420F-88B6-4FD6-B4EB-53F436F89FF6}" type="presParOf" srcId="{F20BF1B5-7198-4D90-B2E1-721F7C27D072}" destId="{DAA30C5F-02CF-4643-97ED-BDCEB1F7AE6E}" srcOrd="2" destOrd="0" presId="urn:microsoft.com/office/officeart/2005/8/layout/hierarchy2"/>
    <dgm:cxn modelId="{CD15AFA5-0F53-413B-AC5E-F2AED167B994}" type="presParOf" srcId="{DAA30C5F-02CF-4643-97ED-BDCEB1F7AE6E}" destId="{BA537F26-8139-49D8-842D-025036688517}" srcOrd="0" destOrd="0" presId="urn:microsoft.com/office/officeart/2005/8/layout/hierarchy2"/>
    <dgm:cxn modelId="{441C2FFD-72C2-4D51-B7B2-E57F0B118A3B}" type="presParOf" srcId="{F20BF1B5-7198-4D90-B2E1-721F7C27D072}" destId="{6EC7B1E9-A80B-4876-A6AB-1B174950C851}" srcOrd="3" destOrd="0" presId="urn:microsoft.com/office/officeart/2005/8/layout/hierarchy2"/>
    <dgm:cxn modelId="{FB99BE4C-84B0-4A03-AEDD-F346711A6A58}" type="presParOf" srcId="{6EC7B1E9-A80B-4876-A6AB-1B174950C851}" destId="{99AD9780-0086-445F-A6AD-CD9C9234D529}" srcOrd="0" destOrd="0" presId="urn:microsoft.com/office/officeart/2005/8/layout/hierarchy2"/>
    <dgm:cxn modelId="{F9E1CF2C-D775-4AF1-A279-7163F31EB629}" type="presParOf" srcId="{6EC7B1E9-A80B-4876-A6AB-1B174950C851}" destId="{DAF083EF-769E-4277-806D-4B95F8572C2A}" srcOrd="1" destOrd="0" presId="urn:microsoft.com/office/officeart/2005/8/layout/hierarchy2"/>
    <dgm:cxn modelId="{BBCD0D4E-A09F-438D-B64A-E68804124926}" type="presParOf" srcId="{F20BF1B5-7198-4D90-B2E1-721F7C27D072}" destId="{AC5F2219-59A3-4F5D-979B-39391F23A8EC}" srcOrd="4" destOrd="0" presId="urn:microsoft.com/office/officeart/2005/8/layout/hierarchy2"/>
    <dgm:cxn modelId="{E4A102AF-0059-4814-83F3-6736503D09CC}" type="presParOf" srcId="{AC5F2219-59A3-4F5D-979B-39391F23A8EC}" destId="{4CE941CC-196F-4C8D-9684-5EAEF11DDE7D}" srcOrd="0" destOrd="0" presId="urn:microsoft.com/office/officeart/2005/8/layout/hierarchy2"/>
    <dgm:cxn modelId="{96BCDCC2-97A7-4FD0-A62C-EEF263948034}" type="presParOf" srcId="{F20BF1B5-7198-4D90-B2E1-721F7C27D072}" destId="{73EAE9EC-8382-465B-BF0E-0E7368A61040}" srcOrd="5" destOrd="0" presId="urn:microsoft.com/office/officeart/2005/8/layout/hierarchy2"/>
    <dgm:cxn modelId="{43125636-5446-40D9-8704-92F7449BBA3C}" type="presParOf" srcId="{73EAE9EC-8382-465B-BF0E-0E7368A61040}" destId="{DB268E26-69A5-4207-BDA6-90DD4540537E}" srcOrd="0" destOrd="0" presId="urn:microsoft.com/office/officeart/2005/8/layout/hierarchy2"/>
    <dgm:cxn modelId="{D45E654A-C937-45E8-A17A-F2C52314DF2B}" type="presParOf" srcId="{73EAE9EC-8382-465B-BF0E-0E7368A61040}" destId="{2D38245B-BA04-450A-A334-E5A261B150A2}" srcOrd="1" destOrd="0" presId="urn:microsoft.com/office/officeart/2005/8/layout/hierarchy2"/>
    <dgm:cxn modelId="{AD83F5D6-3F58-40C2-8870-04B27B92001C}" type="presParOf" srcId="{28D54130-3FF9-47F0-AAA4-6A171704C7BD}" destId="{1FD59742-E8B3-4AE7-922E-B41BA55D8AD9}" srcOrd="2" destOrd="0" presId="urn:microsoft.com/office/officeart/2005/8/layout/hierarchy2"/>
    <dgm:cxn modelId="{AC49405B-2FAE-420B-83D7-488F778DE80B}" type="presParOf" srcId="{1FD59742-E8B3-4AE7-922E-B41BA55D8AD9}" destId="{AE548004-EB31-4A5C-BE87-D4B84841585D}" srcOrd="0" destOrd="0" presId="urn:microsoft.com/office/officeart/2005/8/layout/hierarchy2"/>
    <dgm:cxn modelId="{02BD3F08-8C68-41C0-8D51-24B1DE9099D9}" type="presParOf" srcId="{28D54130-3FF9-47F0-AAA4-6A171704C7BD}" destId="{8DF23683-77A1-4342-8B8E-A1121A7CF844}" srcOrd="3" destOrd="0" presId="urn:microsoft.com/office/officeart/2005/8/layout/hierarchy2"/>
    <dgm:cxn modelId="{04657408-F6EA-48EE-9F47-4CEA65A4FF60}" type="presParOf" srcId="{8DF23683-77A1-4342-8B8E-A1121A7CF844}" destId="{43054BF9-1480-413D-B5B8-25C81ED1FEF9}" srcOrd="0" destOrd="0" presId="urn:microsoft.com/office/officeart/2005/8/layout/hierarchy2"/>
    <dgm:cxn modelId="{5BA73547-2944-42E5-A0D4-C1B5C3C1B87E}" type="presParOf" srcId="{8DF23683-77A1-4342-8B8E-A1121A7CF844}" destId="{D87B238A-F905-4813-9920-9DA77EDCF721}" srcOrd="1" destOrd="0" presId="urn:microsoft.com/office/officeart/2005/8/layout/hierarchy2"/>
    <dgm:cxn modelId="{D9516B13-CF46-4DA8-80D1-DFAB380ABA0B}" type="presParOf" srcId="{D87B238A-F905-4813-9920-9DA77EDCF721}" destId="{73F1CD1D-BC9A-4E44-B180-C907DC52ABBB}" srcOrd="0" destOrd="0" presId="urn:microsoft.com/office/officeart/2005/8/layout/hierarchy2"/>
    <dgm:cxn modelId="{3BA186FA-F0EC-4A69-B830-206DC86F69A1}" type="presParOf" srcId="{73F1CD1D-BC9A-4E44-B180-C907DC52ABBB}" destId="{53505E6A-B262-428C-B903-1A276B6F9325}" srcOrd="0" destOrd="0" presId="urn:microsoft.com/office/officeart/2005/8/layout/hierarchy2"/>
    <dgm:cxn modelId="{58C98FD2-6245-4F58-B1B1-1C41D7E7FA98}" type="presParOf" srcId="{D87B238A-F905-4813-9920-9DA77EDCF721}" destId="{587D60EF-8CB1-461B-8B71-65872530C238}" srcOrd="1" destOrd="0" presId="urn:microsoft.com/office/officeart/2005/8/layout/hierarchy2"/>
    <dgm:cxn modelId="{1FF7EE4F-B3DD-4FE8-ACDD-E0D61227EC08}" type="presParOf" srcId="{587D60EF-8CB1-461B-8B71-65872530C238}" destId="{EA31D537-811C-42DD-BE7F-EB15F41D4007}" srcOrd="0" destOrd="0" presId="urn:microsoft.com/office/officeart/2005/8/layout/hierarchy2"/>
    <dgm:cxn modelId="{06FFF92A-BC77-44FD-BB46-F4459FE7F50E}" type="presParOf" srcId="{587D60EF-8CB1-461B-8B71-65872530C238}" destId="{EDEA39CB-A7EE-42FC-99DF-36E312B04790}" srcOrd="1" destOrd="0" presId="urn:microsoft.com/office/officeart/2005/8/layout/hierarchy2"/>
    <dgm:cxn modelId="{B78B2B8E-5184-4C25-B1CC-6764694C47D7}" type="presParOf" srcId="{D87B238A-F905-4813-9920-9DA77EDCF721}" destId="{BCA0B530-46A4-4E3B-98DF-3AA05F92BC97}" srcOrd="2" destOrd="0" presId="urn:microsoft.com/office/officeart/2005/8/layout/hierarchy2"/>
    <dgm:cxn modelId="{8F603DFE-278C-4739-ADA4-C8A3FB2FA0D2}" type="presParOf" srcId="{BCA0B530-46A4-4E3B-98DF-3AA05F92BC97}" destId="{9778890F-247F-4AAC-B0BB-E8764AD13BEF}" srcOrd="0" destOrd="0" presId="urn:microsoft.com/office/officeart/2005/8/layout/hierarchy2"/>
    <dgm:cxn modelId="{345218AF-D9CD-4255-B80E-C215D37C64E6}" type="presParOf" srcId="{D87B238A-F905-4813-9920-9DA77EDCF721}" destId="{6C8755DB-FBE6-4FC3-816B-35B8CF142EDD}" srcOrd="3" destOrd="0" presId="urn:microsoft.com/office/officeart/2005/8/layout/hierarchy2"/>
    <dgm:cxn modelId="{B9B4C5E5-6601-44C1-8EC4-F6925112394D}" type="presParOf" srcId="{6C8755DB-FBE6-4FC3-816B-35B8CF142EDD}" destId="{EF98A812-B777-47E5-962C-32C3F5277144}" srcOrd="0" destOrd="0" presId="urn:microsoft.com/office/officeart/2005/8/layout/hierarchy2"/>
    <dgm:cxn modelId="{036BE786-1AB5-469B-A5A3-7F49A79D1BF2}" type="presParOf" srcId="{6C8755DB-FBE6-4FC3-816B-35B8CF142EDD}" destId="{21E68A8F-B6CB-4116-B079-D24322AE5F6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482BC-8D95-4CB6-AC0F-3759C5A426B8}">
      <dsp:nvSpPr>
        <dsp:cNvPr id="0" name=""/>
        <dsp:cNvSpPr/>
      </dsp:nvSpPr>
      <dsp:spPr>
        <a:xfrm>
          <a:off x="4093651" y="1350664"/>
          <a:ext cx="2932952" cy="1101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8629"/>
              </a:lnTo>
              <a:lnTo>
                <a:pt x="2932952" y="848629"/>
              </a:lnTo>
              <a:lnTo>
                <a:pt x="2932952" y="110125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26D33-7586-4E26-B691-A4E5985B0A2D}">
      <dsp:nvSpPr>
        <dsp:cNvPr id="0" name=""/>
        <dsp:cNvSpPr/>
      </dsp:nvSpPr>
      <dsp:spPr>
        <a:xfrm>
          <a:off x="4047931" y="1350664"/>
          <a:ext cx="91440" cy="1101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125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9535D5-57C3-4F95-9D01-CEAFE816F2C5}">
      <dsp:nvSpPr>
        <dsp:cNvPr id="0" name=""/>
        <dsp:cNvSpPr/>
      </dsp:nvSpPr>
      <dsp:spPr>
        <a:xfrm>
          <a:off x="1213341" y="1350664"/>
          <a:ext cx="2880310" cy="1101258"/>
        </a:xfrm>
        <a:custGeom>
          <a:avLst/>
          <a:gdLst/>
          <a:ahLst/>
          <a:cxnLst/>
          <a:rect l="0" t="0" r="0" b="0"/>
          <a:pathLst>
            <a:path>
              <a:moveTo>
                <a:pt x="2880310" y="0"/>
              </a:moveTo>
              <a:lnTo>
                <a:pt x="2880310" y="848629"/>
              </a:lnTo>
              <a:lnTo>
                <a:pt x="0" y="848629"/>
              </a:lnTo>
              <a:lnTo>
                <a:pt x="0" y="110125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3A51BF-06B5-440A-BF3C-4BB9D8A2E10C}">
      <dsp:nvSpPr>
        <dsp:cNvPr id="0" name=""/>
        <dsp:cNvSpPr/>
      </dsp:nvSpPr>
      <dsp:spPr>
        <a:xfrm>
          <a:off x="2890654" y="147668"/>
          <a:ext cx="2405992" cy="1202996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Seguridade Social</a:t>
          </a:r>
        </a:p>
      </dsp:txBody>
      <dsp:txXfrm>
        <a:off x="2890654" y="147668"/>
        <a:ext cx="2405992" cy="1202996"/>
      </dsp:txXfrm>
    </dsp:sp>
    <dsp:sp modelId="{7D35BDDB-52E6-440A-B90E-D3B40FDF297E}">
      <dsp:nvSpPr>
        <dsp:cNvPr id="0" name=""/>
        <dsp:cNvSpPr/>
      </dsp:nvSpPr>
      <dsp:spPr>
        <a:xfrm>
          <a:off x="10344" y="2451923"/>
          <a:ext cx="2405992" cy="1202996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Saúde</a:t>
          </a:r>
        </a:p>
      </dsp:txBody>
      <dsp:txXfrm>
        <a:off x="10344" y="2451923"/>
        <a:ext cx="2405992" cy="1202996"/>
      </dsp:txXfrm>
    </dsp:sp>
    <dsp:sp modelId="{C947CB49-CB02-4350-936D-4DF240C36069}">
      <dsp:nvSpPr>
        <dsp:cNvPr id="0" name=""/>
        <dsp:cNvSpPr/>
      </dsp:nvSpPr>
      <dsp:spPr>
        <a:xfrm>
          <a:off x="2890654" y="2451923"/>
          <a:ext cx="2405992" cy="1202996"/>
        </a:xfrm>
        <a:prstGeom prst="rect">
          <a:avLst/>
        </a:prstGeom>
        <a:solidFill>
          <a:schemeClr val="accent4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Assistência</a:t>
          </a:r>
        </a:p>
      </dsp:txBody>
      <dsp:txXfrm>
        <a:off x="2890654" y="2451923"/>
        <a:ext cx="2405992" cy="1202996"/>
      </dsp:txXfrm>
    </dsp:sp>
    <dsp:sp modelId="{B0017386-FE1A-4A83-B2AD-8214D4FBD9B0}">
      <dsp:nvSpPr>
        <dsp:cNvPr id="0" name=""/>
        <dsp:cNvSpPr/>
      </dsp:nvSpPr>
      <dsp:spPr>
        <a:xfrm>
          <a:off x="5823607" y="2451923"/>
          <a:ext cx="2405992" cy="1202996"/>
        </a:xfrm>
        <a:prstGeom prst="rect">
          <a:avLst/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Previdência</a:t>
          </a:r>
        </a:p>
      </dsp:txBody>
      <dsp:txXfrm>
        <a:off x="5823607" y="2451923"/>
        <a:ext cx="2405992" cy="1202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EA366-9A3E-444D-93AF-D3FD74AF5239}">
      <dsp:nvSpPr>
        <dsp:cNvPr id="0" name=""/>
        <dsp:cNvSpPr/>
      </dsp:nvSpPr>
      <dsp:spPr>
        <a:xfrm>
          <a:off x="263842" y="1388790"/>
          <a:ext cx="2366264" cy="1577509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Previdência Social</a:t>
          </a:r>
        </a:p>
      </dsp:txBody>
      <dsp:txXfrm>
        <a:off x="310046" y="1434994"/>
        <a:ext cx="2273856" cy="1485101"/>
      </dsp:txXfrm>
    </dsp:sp>
    <dsp:sp modelId="{22E8BA76-1BA5-4945-99DD-12A581C657BD}">
      <dsp:nvSpPr>
        <dsp:cNvPr id="0" name=""/>
        <dsp:cNvSpPr/>
      </dsp:nvSpPr>
      <dsp:spPr>
        <a:xfrm rot="18785535">
          <a:off x="2450717" y="1746006"/>
          <a:ext cx="1132418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1132418" y="1806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2988616" y="1735757"/>
        <a:ext cx="56620" cy="56620"/>
      </dsp:txXfrm>
    </dsp:sp>
    <dsp:sp modelId="{5A5B0B91-648B-4D74-BD52-3BEF8AE39183}">
      <dsp:nvSpPr>
        <dsp:cNvPr id="0" name=""/>
        <dsp:cNvSpPr/>
      </dsp:nvSpPr>
      <dsp:spPr>
        <a:xfrm>
          <a:off x="3403746" y="924637"/>
          <a:ext cx="1419840" cy="851908"/>
        </a:xfrm>
        <a:prstGeom prst="roundRect">
          <a:avLst>
            <a:gd name="adj" fmla="val 10000"/>
          </a:avLst>
        </a:prstGeom>
        <a:solidFill>
          <a:schemeClr val="accent4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Calibri" pitchFamily="34" charset="0"/>
            </a:rPr>
            <a:t>Pública</a:t>
          </a:r>
        </a:p>
      </dsp:txBody>
      <dsp:txXfrm>
        <a:off x="3428698" y="949589"/>
        <a:ext cx="1369936" cy="802004"/>
      </dsp:txXfrm>
    </dsp:sp>
    <dsp:sp modelId="{CF36A0CE-EF12-4C9A-995D-E3CE9502AB3A}">
      <dsp:nvSpPr>
        <dsp:cNvPr id="0" name=""/>
        <dsp:cNvSpPr/>
      </dsp:nvSpPr>
      <dsp:spPr>
        <a:xfrm rot="19752004">
          <a:off x="4700357" y="885147"/>
          <a:ext cx="1747445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1747445" y="1806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5530394" y="859522"/>
        <a:ext cx="87372" cy="87372"/>
      </dsp:txXfrm>
    </dsp:sp>
    <dsp:sp modelId="{4F567B08-809F-49AB-B2DF-A0531B01791E}">
      <dsp:nvSpPr>
        <dsp:cNvPr id="0" name=""/>
        <dsp:cNvSpPr/>
      </dsp:nvSpPr>
      <dsp:spPr>
        <a:xfrm>
          <a:off x="6324574" y="70528"/>
          <a:ext cx="1678877" cy="770594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Calibri" pitchFamily="34" charset="0"/>
            </a:rPr>
            <a:t>RGPS</a:t>
          </a:r>
        </a:p>
      </dsp:txBody>
      <dsp:txXfrm>
        <a:off x="6347144" y="93098"/>
        <a:ext cx="1633737" cy="725454"/>
      </dsp:txXfrm>
    </dsp:sp>
    <dsp:sp modelId="{DAA30C5F-02CF-4643-97ED-BDCEB1F7AE6E}">
      <dsp:nvSpPr>
        <dsp:cNvPr id="0" name=""/>
        <dsp:cNvSpPr/>
      </dsp:nvSpPr>
      <dsp:spPr>
        <a:xfrm rot="112665">
          <a:off x="4823164" y="1358331"/>
          <a:ext cx="1574845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1574845" y="1806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5571216" y="1337021"/>
        <a:ext cx="78742" cy="78742"/>
      </dsp:txXfrm>
    </dsp:sp>
    <dsp:sp modelId="{99AD9780-0086-445F-A6AD-CD9C9234D529}">
      <dsp:nvSpPr>
        <dsp:cNvPr id="0" name=""/>
        <dsp:cNvSpPr/>
      </dsp:nvSpPr>
      <dsp:spPr>
        <a:xfrm>
          <a:off x="6397587" y="946780"/>
          <a:ext cx="1541188" cy="91082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Calibri" pitchFamily="34" charset="0"/>
            </a:rPr>
            <a:t>RPPS</a:t>
          </a:r>
        </a:p>
      </dsp:txBody>
      <dsp:txXfrm>
        <a:off x="6424264" y="973457"/>
        <a:ext cx="1487834" cy="857473"/>
      </dsp:txXfrm>
    </dsp:sp>
    <dsp:sp modelId="{AC5F2219-59A3-4F5D-979B-39391F23A8EC}">
      <dsp:nvSpPr>
        <dsp:cNvPr id="0" name=""/>
        <dsp:cNvSpPr/>
      </dsp:nvSpPr>
      <dsp:spPr>
        <a:xfrm rot="2080065">
          <a:off x="4653706" y="1876819"/>
          <a:ext cx="1913761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1913761" y="1806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700" kern="1200" dirty="0"/>
        </a:p>
      </dsp:txBody>
      <dsp:txXfrm>
        <a:off x="5562743" y="1847036"/>
        <a:ext cx="95688" cy="95688"/>
      </dsp:txXfrm>
    </dsp:sp>
    <dsp:sp modelId="{DB268E26-69A5-4207-BDA6-90DD4540537E}">
      <dsp:nvSpPr>
        <dsp:cNvPr id="0" name=""/>
        <dsp:cNvSpPr/>
      </dsp:nvSpPr>
      <dsp:spPr>
        <a:xfrm>
          <a:off x="6397587" y="1969068"/>
          <a:ext cx="1509733" cy="940203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Calibri" pitchFamily="34" charset="0"/>
            </a:rPr>
            <a:t>Militar</a:t>
          </a:r>
        </a:p>
      </dsp:txBody>
      <dsp:txXfrm>
        <a:off x="6425125" y="1996606"/>
        <a:ext cx="1454657" cy="885127"/>
      </dsp:txXfrm>
    </dsp:sp>
    <dsp:sp modelId="{1FD59742-E8B3-4AE7-922E-B41BA55D8AD9}">
      <dsp:nvSpPr>
        <dsp:cNvPr id="0" name=""/>
        <dsp:cNvSpPr/>
      </dsp:nvSpPr>
      <dsp:spPr>
        <a:xfrm rot="4032132">
          <a:off x="2134063" y="2906057"/>
          <a:ext cx="1619681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1619681" y="1806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2903412" y="2883627"/>
        <a:ext cx="80984" cy="80984"/>
      </dsp:txXfrm>
    </dsp:sp>
    <dsp:sp modelId="{43054BF9-1480-413D-B5B8-25C81ED1FEF9}">
      <dsp:nvSpPr>
        <dsp:cNvPr id="0" name=""/>
        <dsp:cNvSpPr/>
      </dsp:nvSpPr>
      <dsp:spPr>
        <a:xfrm>
          <a:off x="3257701" y="3313365"/>
          <a:ext cx="1533259" cy="714655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Calibri" pitchFamily="34" charset="0"/>
            </a:rPr>
            <a:t>Privada</a:t>
          </a:r>
        </a:p>
      </dsp:txBody>
      <dsp:txXfrm>
        <a:off x="3278633" y="3334297"/>
        <a:ext cx="1491395" cy="672791"/>
      </dsp:txXfrm>
    </dsp:sp>
    <dsp:sp modelId="{73F1CD1D-BC9A-4E44-B180-C907DC52ABBB}">
      <dsp:nvSpPr>
        <dsp:cNvPr id="0" name=""/>
        <dsp:cNvSpPr/>
      </dsp:nvSpPr>
      <dsp:spPr>
        <a:xfrm rot="21162551">
          <a:off x="4784127" y="3545365"/>
          <a:ext cx="1690484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1690484" y="1806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5587107" y="3521165"/>
        <a:ext cx="84524" cy="84524"/>
      </dsp:txXfrm>
    </dsp:sp>
    <dsp:sp modelId="{EA31D537-811C-42DD-BE7F-EB15F41D4007}">
      <dsp:nvSpPr>
        <dsp:cNvPr id="0" name=""/>
        <dsp:cNvSpPr/>
      </dsp:nvSpPr>
      <dsp:spPr>
        <a:xfrm>
          <a:off x="6467778" y="3061705"/>
          <a:ext cx="1498944" cy="788912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Calibri" pitchFamily="34" charset="0"/>
            </a:rPr>
            <a:t>Aberta</a:t>
          </a:r>
        </a:p>
      </dsp:txBody>
      <dsp:txXfrm>
        <a:off x="6490884" y="3084811"/>
        <a:ext cx="1452732" cy="742700"/>
      </dsp:txXfrm>
    </dsp:sp>
    <dsp:sp modelId="{BCA0B530-46A4-4E3B-98DF-3AA05F92BC97}">
      <dsp:nvSpPr>
        <dsp:cNvPr id="0" name=""/>
        <dsp:cNvSpPr/>
      </dsp:nvSpPr>
      <dsp:spPr>
        <a:xfrm rot="1227573">
          <a:off x="4734417" y="3965955"/>
          <a:ext cx="1792745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1792745" y="1806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5585971" y="3939198"/>
        <a:ext cx="89637" cy="89637"/>
      </dsp:txXfrm>
    </dsp:sp>
    <dsp:sp modelId="{EF98A812-B777-47E5-962C-32C3F5277144}">
      <dsp:nvSpPr>
        <dsp:cNvPr id="0" name=""/>
        <dsp:cNvSpPr/>
      </dsp:nvSpPr>
      <dsp:spPr>
        <a:xfrm>
          <a:off x="6470619" y="3968246"/>
          <a:ext cx="1494784" cy="65818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Calibri" pitchFamily="34" charset="0"/>
            </a:rPr>
            <a:t>Fechada</a:t>
          </a:r>
        </a:p>
      </dsp:txBody>
      <dsp:txXfrm>
        <a:off x="6489897" y="3987524"/>
        <a:ext cx="1456228" cy="619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0.02311</cdr:x>
      <cdr:y>0.8842</cdr:y>
    </cdr:from>
    <cdr:to>
      <cdr:x>0.94915</cdr:x>
      <cdr:y>0.97105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42874" y="3490913"/>
          <a:ext cx="5724525" cy="3428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t-BR" sz="1200" u="none" dirty="0">
              <a:solidFill>
                <a:schemeClr val="tx1"/>
              </a:solidFill>
            </a:rPr>
            <a:t>Fonte.: </a:t>
          </a:r>
          <a:r>
            <a:rPr lang="pt-BR" sz="1200" u="none" dirty="0">
              <a:solidFill>
                <a:schemeClr val="tx1"/>
              </a:solidFill>
              <a:effectLst/>
            </a:rPr>
            <a:t>IBGE, Projeção da População do Brasil por Sexo e Idade para o Período 1980-2050 - Revisão 2008.</a:t>
          </a:r>
          <a:endParaRPr lang="pt-BR" sz="1200" u="none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0.19266</cdr:x>
      <cdr:y>0.57213</cdr:y>
    </cdr:from>
    <cdr:to>
      <cdr:x>0.19266</cdr:x>
      <cdr:y>0.72787</cdr:y>
    </cdr:to>
    <cdr:cxnSp macro="">
      <cdr:nvCxnSpPr>
        <cdr:cNvPr id="4" name="Conector reto 3">
          <a:extLst xmlns:a="http://schemas.openxmlformats.org/drawingml/2006/main">
            <a:ext uri="{FF2B5EF4-FFF2-40B4-BE49-F238E27FC236}">
              <a16:creationId xmlns:a16="http://schemas.microsoft.com/office/drawing/2014/main" id="{78FB5630-582E-4268-9308-F108853EC1D9}"/>
            </a:ext>
          </a:extLst>
        </cdr:cNvPr>
        <cdr:cNvCxnSpPr/>
      </cdr:nvCxnSpPr>
      <cdr:spPr>
        <a:xfrm xmlns:a="http://schemas.openxmlformats.org/drawingml/2006/main">
          <a:off x="1855902" y="3427036"/>
          <a:ext cx="0" cy="93286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0.50968</cdr:x>
      <cdr:y>0.38361</cdr:y>
    </cdr:from>
    <cdr:to>
      <cdr:x>0.51088</cdr:x>
      <cdr:y>0.7216</cdr:y>
    </cdr:to>
    <cdr:cxnSp macro="">
      <cdr:nvCxnSpPr>
        <cdr:cNvPr id="5" name="Conector reto 4">
          <a:extLst xmlns:a="http://schemas.openxmlformats.org/drawingml/2006/main">
            <a:ext uri="{FF2B5EF4-FFF2-40B4-BE49-F238E27FC236}">
              <a16:creationId xmlns:a16="http://schemas.microsoft.com/office/drawing/2014/main" id="{7274825F-7615-40BA-9445-08F92A7C811A}"/>
            </a:ext>
          </a:extLst>
        </cdr:cNvPr>
        <cdr:cNvCxnSpPr/>
      </cdr:nvCxnSpPr>
      <cdr:spPr>
        <a:xfrm xmlns:a="http://schemas.openxmlformats.org/drawingml/2006/main">
          <a:off x="4909794" y="2297784"/>
          <a:ext cx="11521" cy="202453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0.40469</cdr:x>
      <cdr:y>0.45246</cdr:y>
    </cdr:from>
    <cdr:to>
      <cdr:x>0.4069</cdr:x>
      <cdr:y>0.72487</cdr:y>
    </cdr:to>
    <cdr:cxnSp macro="">
      <cdr:nvCxnSpPr>
        <cdr:cNvPr id="6" name="Conector reto 5">
          <a:extLst xmlns:a="http://schemas.openxmlformats.org/drawingml/2006/main">
            <a:ext uri="{FF2B5EF4-FFF2-40B4-BE49-F238E27FC236}">
              <a16:creationId xmlns:a16="http://schemas.microsoft.com/office/drawing/2014/main" id="{CAD1C541-0054-4BF1-811C-80411242B4D3}"/>
            </a:ext>
          </a:extLst>
        </cdr:cNvPr>
        <cdr:cNvCxnSpPr/>
      </cdr:nvCxnSpPr>
      <cdr:spPr>
        <a:xfrm xmlns:a="http://schemas.openxmlformats.org/drawingml/2006/main">
          <a:off x="3898376" y="2710206"/>
          <a:ext cx="21342" cy="1631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41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19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03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66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330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36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958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67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9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20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5878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1694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86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215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529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21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55E58-8653-448B-907A-3ED66B9A43FE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4EEC8E2-05E8-4125-B9FB-E752962466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56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F5BD701-D772-4C07-A713-975640DCD1E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0724" y="5948439"/>
            <a:ext cx="1368152" cy="6286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B43DBA7-279B-45ED-AF16-CF0CED065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736" y="5839553"/>
            <a:ext cx="1971675" cy="6286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7A1912-DA1E-4A54-BA71-6D49013D5EB9}"/>
              </a:ext>
            </a:extLst>
          </p:cNvPr>
          <p:cNvSpPr txBox="1"/>
          <p:nvPr/>
        </p:nvSpPr>
        <p:spPr>
          <a:xfrm>
            <a:off x="809736" y="2733575"/>
            <a:ext cx="10299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rgbClr val="FF0000"/>
                </a:solidFill>
              </a:rPr>
              <a:t>ENCONTRO DE CONSELHEIROS 2021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90E11A9-A1DB-4391-857E-0492C053DF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0111" y="5857620"/>
            <a:ext cx="1368152" cy="62865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8A6F2F7-93A2-41E6-ABD2-E301C94AA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84" y="5857620"/>
            <a:ext cx="1971675" cy="62865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FDA6DA8-799A-4DF4-8B0F-5C2504E46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50" y="261667"/>
            <a:ext cx="8748464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62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CF5517-2B00-4257-90A0-A4A02A6D6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345" y="1409819"/>
            <a:ext cx="8596668" cy="2911925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FF0000"/>
                </a:solidFill>
              </a:rPr>
              <a:t>Benefícios Assistenciais </a:t>
            </a:r>
          </a:p>
          <a:p>
            <a:pPr marL="0" indent="0" algn="ctr">
              <a:buNone/>
            </a:pPr>
            <a:r>
              <a:rPr lang="pt-BR" sz="4000" b="1" dirty="0">
                <a:solidFill>
                  <a:srgbClr val="FF0000"/>
                </a:solidFill>
              </a:rPr>
              <a:t>versus </a:t>
            </a:r>
          </a:p>
          <a:p>
            <a:pPr algn="ctr"/>
            <a:r>
              <a:rPr lang="pt-BR" sz="4000" b="1" dirty="0">
                <a:solidFill>
                  <a:srgbClr val="FF0000"/>
                </a:solidFill>
              </a:rPr>
              <a:t>Benefícios Previdenciários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94D4148-165D-42DB-B2DC-C8B7E467C3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90861" y="5024413"/>
            <a:ext cx="1368152" cy="6286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0EAE277-4787-45B6-9D3D-2850FC1F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34" y="5024413"/>
            <a:ext cx="1971675" cy="6286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6ECAA59-E330-4BE0-B5EC-22D4A957B14A}"/>
              </a:ext>
            </a:extLst>
          </p:cNvPr>
          <p:cNvSpPr txBox="1"/>
          <p:nvPr/>
        </p:nvSpPr>
        <p:spPr>
          <a:xfrm>
            <a:off x="3411563" y="5338738"/>
            <a:ext cx="389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045F042-DFBA-4C33-8F9C-6ECC3F277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50" y="261667"/>
            <a:ext cx="8748464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1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29FA576-BF02-47AF-B251-3213DE505685}"/>
              </a:ext>
            </a:extLst>
          </p:cNvPr>
          <p:cNvSpPr txBox="1">
            <a:spLocks/>
          </p:cNvSpPr>
          <p:nvPr/>
        </p:nvSpPr>
        <p:spPr>
          <a:xfrm>
            <a:off x="457200" y="2189527"/>
            <a:ext cx="10616268" cy="1484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>
              <a:lnSpc>
                <a:spcPct val="150000"/>
              </a:lnSpc>
              <a:spcBef>
                <a:spcPts val="0"/>
              </a:spcBef>
            </a:pPr>
            <a:r>
              <a:rPr lang="pt-BR" sz="54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Previdência é algo recente?</a:t>
            </a:r>
            <a:endParaRPr lang="pt-BR" sz="5400" b="1" dirty="0">
              <a:latin typeface="Calibri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DA22119-FA40-4550-825F-69AB7B6F24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90861" y="5024413"/>
            <a:ext cx="1368152" cy="6286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2A38F00-2104-46A3-BE23-C70D688DA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34" y="5024413"/>
            <a:ext cx="1971675" cy="6286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C298200-8FBD-4B9D-ACBC-87F7B6360DC3}"/>
              </a:ext>
            </a:extLst>
          </p:cNvPr>
          <p:cNvSpPr txBox="1"/>
          <p:nvPr/>
        </p:nvSpPr>
        <p:spPr>
          <a:xfrm>
            <a:off x="3411563" y="5154072"/>
            <a:ext cx="389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0352377-F670-49E4-87EA-DA573601E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50" y="261667"/>
            <a:ext cx="8748464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6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5AC2283C-7312-4CA5-B630-B5496D0897BD}"/>
              </a:ext>
            </a:extLst>
          </p:cNvPr>
          <p:cNvSpPr/>
          <p:nvPr/>
        </p:nvSpPr>
        <p:spPr>
          <a:xfrm>
            <a:off x="852880" y="1336168"/>
            <a:ext cx="10486239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Ø"/>
              <a:defRPr/>
            </a:pPr>
            <a:r>
              <a:rPr lang="pt-BR" altLang="pt-BR" sz="2400" dirty="0">
                <a:solidFill>
                  <a:srgbClr val="0033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No Brasil a CF de 1891 tratou da aposentadoria por invalidez para os servidores públicos, mas o marco inicial para muitos se deu pela criação da Lei Eloy Chaves de 1923.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A0CFA0D-F264-4AA3-BD77-1D10657D6072}"/>
              </a:ext>
            </a:extLst>
          </p:cNvPr>
          <p:cNvSpPr/>
          <p:nvPr/>
        </p:nvSpPr>
        <p:spPr>
          <a:xfrm>
            <a:off x="937093" y="3472633"/>
            <a:ext cx="10486239" cy="2248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pt-BR" sz="2400" dirty="0">
                <a:solidFill>
                  <a:srgbClr val="0033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Decreto de 1º /10/1821, de Dom Pedro de Alcântara, concedeu aposentadoria aos mestres e professores, após 30 anos de serviço. Assegurou, ainda, abono de ¼ dos ganhos aos que continuassem em atividade.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216F7C-86BA-447E-A63B-68CBAA29966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0111" y="5857620"/>
            <a:ext cx="1368152" cy="6286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F819DA3-3688-486B-8273-6495D88BB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84" y="5857620"/>
            <a:ext cx="1971675" cy="62865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57BD45A-28D8-45DC-A2CF-D94FA8BD9CE8}"/>
              </a:ext>
            </a:extLst>
          </p:cNvPr>
          <p:cNvSpPr txBox="1"/>
          <p:nvPr/>
        </p:nvSpPr>
        <p:spPr>
          <a:xfrm>
            <a:off x="3493971" y="5857620"/>
            <a:ext cx="389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DEF8847-89CC-46BE-B0E6-2DA9D52F3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50" y="261667"/>
            <a:ext cx="8748464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78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3">
            <a:extLst>
              <a:ext uri="{FF2B5EF4-FFF2-40B4-BE49-F238E27FC236}">
                <a16:creationId xmlns:a16="http://schemas.microsoft.com/office/drawing/2014/main" id="{E18108D9-C0E5-4A3C-AF8A-6AEDC7108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889146"/>
              </p:ext>
            </p:extLst>
          </p:nvPr>
        </p:nvGraphicFramePr>
        <p:xfrm>
          <a:off x="2134999" y="1380471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056C531C-5650-4662-A3B3-5FDC0AA02B4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10111" y="5857620"/>
            <a:ext cx="1368152" cy="6286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2AFA7B4-8875-4121-9B9A-79538DA5E7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984" y="5857620"/>
            <a:ext cx="1971675" cy="6286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B280B93-0DDA-4CE3-9375-08F1CC392EFF}"/>
              </a:ext>
            </a:extLst>
          </p:cNvPr>
          <p:cNvSpPr txBox="1"/>
          <p:nvPr/>
        </p:nvSpPr>
        <p:spPr>
          <a:xfrm>
            <a:off x="3493971" y="5857620"/>
            <a:ext cx="389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665ABEA-D948-4470-935F-F1DE6ED956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1250" y="261667"/>
            <a:ext cx="8748464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3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18139A99-68B7-493B-9937-2952473D32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997745"/>
              </p:ext>
            </p:extLst>
          </p:nvPr>
        </p:nvGraphicFramePr>
        <p:xfrm>
          <a:off x="1992428" y="1119848"/>
          <a:ext cx="8352043" cy="462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A1B696E4-E8E1-4C63-B89D-BFD72DE222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9084627-9841-45CE-B840-DF4E2B7CAC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8D7C623-081F-4D44-B688-2748C159BAE4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143D727-D3EB-4A72-B324-AEDA2A91E3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5920" y="261667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34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00B3426D-0D1E-4BE9-A3BD-2FA63F68B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6063" y="1184673"/>
            <a:ext cx="8229600" cy="99377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pt-BR" altLang="ja-JP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</a:rPr>
              <a:t>Reformas Constitucionais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F30FF4C-9951-48F7-A3F3-15318D7F3FFE}"/>
              </a:ext>
            </a:extLst>
          </p:cNvPr>
          <p:cNvSpPr txBox="1">
            <a:spLocks noChangeArrowheads="1"/>
          </p:cNvSpPr>
          <p:nvPr/>
        </p:nvSpPr>
        <p:spPr>
          <a:xfrm>
            <a:off x="1828800" y="1934590"/>
            <a:ext cx="9034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pt-BR" altLang="pt-BR" dirty="0">
                <a:latin typeface="Book Antiqua" panose="02040602050305030304" pitchFamily="18" charset="0"/>
              </a:rPr>
              <a:t>Constituição Federal de 1988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pt-BR" altLang="pt-BR" dirty="0">
                <a:latin typeface="Book Antiqua" panose="02040602050305030304" pitchFamily="18" charset="0"/>
              </a:rPr>
              <a:t>Emenda Constitucional n.º 20/98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pt-BR" altLang="pt-BR" dirty="0">
                <a:latin typeface="Book Antiqua" panose="02040602050305030304" pitchFamily="18" charset="0"/>
              </a:rPr>
              <a:t>Emenda Constitucional n.º 41/03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pt-BR" altLang="pt-BR" dirty="0">
                <a:latin typeface="Book Antiqua" panose="02040602050305030304" pitchFamily="18" charset="0"/>
              </a:rPr>
              <a:t>Emenda Constitucional n.º 47/05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pt-BR" altLang="pt-BR" dirty="0">
                <a:latin typeface="Book Antiqua" panose="02040602050305030304" pitchFamily="18" charset="0"/>
              </a:rPr>
              <a:t>Emenda Constitucional n.º 70/12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pt-BR" altLang="pt-BR" dirty="0">
                <a:latin typeface="Book Antiqua" panose="02040602050305030304" pitchFamily="18" charset="0"/>
              </a:rPr>
              <a:t>Emenda Constitucional n.º 88/15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pt-BR" altLang="pt-BR" dirty="0">
                <a:latin typeface="Book Antiqua" panose="02040602050305030304" pitchFamily="18" charset="0"/>
              </a:rPr>
              <a:t>Emenda Constitucional nº 103/2019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9BE4F1C-1E8A-4382-8C21-0B17F546779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0110" y="5857620"/>
            <a:ext cx="1440591" cy="62865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123F4C1-0227-44B8-803E-4811FF78A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84" y="5857620"/>
            <a:ext cx="2076069" cy="6286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9D764B0-6174-432A-AAA7-FA782A333908}"/>
              </a:ext>
            </a:extLst>
          </p:cNvPr>
          <p:cNvSpPr txBox="1"/>
          <p:nvPr/>
        </p:nvSpPr>
        <p:spPr>
          <a:xfrm>
            <a:off x="3493971" y="5857620"/>
            <a:ext cx="4104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2F138BD-F2EC-495D-BB3C-0C3B4AAD9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50" y="261667"/>
            <a:ext cx="6449217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1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BF7813C-F3CC-49A2-8184-0EA11FDFD2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5835" y="1257282"/>
            <a:ext cx="8596668" cy="506931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2400" b="1" dirty="0"/>
              <a:t>Princípios – art. 40 da CF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8454C1-1832-4ED8-A9A0-8FC13656C739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1525738"/>
            <a:ext cx="10515600" cy="515840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pt-BR" sz="9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pt-BR" sz="9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princípio do Equilíbrio financeiro/ atuarial</a:t>
            </a: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</a:p>
          <a:p>
            <a:pPr algn="just">
              <a:defRPr/>
            </a:pP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Custo do plano de benefício a longo prazo: </a:t>
            </a:r>
          </a:p>
          <a:p>
            <a:pPr algn="just">
              <a:defRPr/>
            </a:pP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a expectativa de vida, a taxa de crescimento salarial, 	projeção das aposentadorias 	</a:t>
            </a:r>
          </a:p>
          <a:p>
            <a:pPr algn="just">
              <a:defRPr/>
            </a:pP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</a:t>
            </a: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</a:rPr>
              <a:t>Conselho deve estar atento ao Impacto das leis que alteram </a:t>
            </a: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</a:rPr>
              <a:t>emuneração</a:t>
            </a: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servidores, promoções, acessos, concessão de vantagens, paridade  - requerer estudo atuarial</a:t>
            </a:r>
          </a:p>
          <a:p>
            <a:pPr algn="just">
              <a:defRPr/>
            </a:pP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Taxa de crescimento salarial</a:t>
            </a:r>
          </a:p>
          <a:p>
            <a:pPr algn="just">
              <a:defRPr/>
            </a:pP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princípio da </a:t>
            </a:r>
            <a:r>
              <a:rPr lang="pt-BR" sz="9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contributividade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(custeio</a:t>
            </a:r>
            <a:r>
              <a:rPr lang="pt-BR" sz="9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lvl="1" algn="just">
              <a:defRPr/>
            </a:pPr>
            <a:r>
              <a:rPr lang="pt-BR" sz="9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Não há benefício (inclusive majoração ou extensão) sem custeio(§ 5º, art. 195, CF – art. 24 da LRF)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pt-BR" sz="9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endParaRPr lang="pt-BR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62A0ADE-72EE-43CD-8190-78F6F1508E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87625" y="5998344"/>
            <a:ext cx="1440591" cy="62865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D58E34-A235-4315-8392-D76395D19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499" y="5998344"/>
            <a:ext cx="2076069" cy="6286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E583913-2ADA-4437-B050-4C1F45E14189}"/>
              </a:ext>
            </a:extLst>
          </p:cNvPr>
          <p:cNvSpPr txBox="1"/>
          <p:nvPr/>
        </p:nvSpPr>
        <p:spPr>
          <a:xfrm>
            <a:off x="4071486" y="5998344"/>
            <a:ext cx="4104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B28147C-E979-4210-B111-8D5ADC82D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999" y="137362"/>
            <a:ext cx="6449217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75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BF7813C-F3CC-49A2-8184-0EA11FDFD2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5619" y="2431740"/>
            <a:ext cx="8596668" cy="506931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2400" b="1" dirty="0"/>
              <a:t>QUAIS SÃO OS BENEFÍCIOS QUE O RPPS PODE CONCEDER?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62A0ADE-72EE-43CD-8190-78F6F1508E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87625" y="5998344"/>
            <a:ext cx="1440591" cy="62865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D58E34-A235-4315-8392-D76395D19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499" y="5998344"/>
            <a:ext cx="2076069" cy="6286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E583913-2ADA-4437-B050-4C1F45E14189}"/>
              </a:ext>
            </a:extLst>
          </p:cNvPr>
          <p:cNvSpPr txBox="1"/>
          <p:nvPr/>
        </p:nvSpPr>
        <p:spPr>
          <a:xfrm>
            <a:off x="4071486" y="5998344"/>
            <a:ext cx="4104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B28147C-E979-4210-B111-8D5ADC82D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999" y="137362"/>
            <a:ext cx="6449217" cy="9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820B4225-6AF3-4D77-AF75-418B7131E597}"/>
              </a:ext>
            </a:extLst>
          </p:cNvPr>
          <p:cNvSpPr txBox="1">
            <a:spLocks noChangeArrowheads="1"/>
          </p:cNvSpPr>
          <p:nvPr/>
        </p:nvSpPr>
        <p:spPr>
          <a:xfrm>
            <a:off x="1775520" y="1674796"/>
            <a:ext cx="9303158" cy="3811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pt-BR" b="1" dirty="0">
                <a:solidFill>
                  <a:schemeClr val="accent1"/>
                </a:solidFill>
                <a:latin typeface="Book Antiqua" panose="02040602050305030304" pitchFamily="18" charset="0"/>
              </a:rPr>
              <a:t>Aos segurados: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339850" algn="l"/>
              </a:tabLst>
              <a:defRPr/>
            </a:pPr>
            <a:r>
              <a:rPr lang="pt-BR" sz="2400" dirty="0">
                <a:latin typeface="Book Antiqua" panose="02040602050305030304" pitchFamily="18" charset="0"/>
              </a:rPr>
              <a:t>aposentadoria voluntária ; 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339850" algn="l"/>
              </a:tabLst>
              <a:defRPr/>
            </a:pPr>
            <a:r>
              <a:rPr lang="pt-BR" sz="2400" dirty="0">
                <a:latin typeface="Book Antiqua" panose="02040602050305030304" pitchFamily="18" charset="0"/>
              </a:rPr>
              <a:t>aposentadoria por </a:t>
            </a:r>
            <a:r>
              <a:rPr lang="pt-BR" sz="2400" strike="sngStrike" dirty="0">
                <a:solidFill>
                  <a:srgbClr val="FF0000"/>
                </a:solidFill>
                <a:latin typeface="Book Antiqua" panose="02040602050305030304" pitchFamily="18" charset="0"/>
              </a:rPr>
              <a:t>invalidez</a:t>
            </a:r>
            <a:r>
              <a:rPr lang="pt-BR" sz="2400" dirty="0">
                <a:latin typeface="Book Antiqua" panose="02040602050305030304" pitchFamily="18" charset="0"/>
              </a:rPr>
              <a:t> – Incapacidade Permanente para o Trabalho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339850" algn="l"/>
              </a:tabLst>
              <a:defRPr/>
            </a:pPr>
            <a:r>
              <a:rPr lang="pt-BR" sz="2400" dirty="0">
                <a:latin typeface="Book Antiqua" panose="02040602050305030304" pitchFamily="18" charset="0"/>
              </a:rPr>
              <a:t>aposentadoria compulsória;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339850" algn="l"/>
              </a:tabLst>
              <a:defRPr/>
            </a:pPr>
            <a:r>
              <a:rPr lang="pt-BR" sz="2400" dirty="0">
                <a:latin typeface="Book Antiqua" panose="02040602050305030304" pitchFamily="18" charset="0"/>
              </a:rPr>
              <a:t>aposentadoria especial;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339850" algn="l"/>
              </a:tabLst>
              <a:defRPr/>
            </a:pPr>
            <a:r>
              <a:rPr lang="pt-BR" sz="2400" strike="sngStrike" dirty="0">
                <a:solidFill>
                  <a:srgbClr val="FF0000"/>
                </a:solidFill>
                <a:latin typeface="Book Antiqua" panose="02040602050305030304" pitchFamily="18" charset="0"/>
              </a:rPr>
              <a:t>auxílio-doença;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339850" algn="l"/>
              </a:tabLst>
              <a:defRPr/>
            </a:pPr>
            <a:r>
              <a:rPr lang="pt-BR" sz="2400" strike="sngStrike" dirty="0">
                <a:solidFill>
                  <a:srgbClr val="FF0000"/>
                </a:solidFill>
                <a:latin typeface="Book Antiqua" panose="02040602050305030304" pitchFamily="18" charset="0"/>
              </a:rPr>
              <a:t>salário-maternidade; e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339850" algn="l"/>
              </a:tabLst>
              <a:defRPr/>
            </a:pPr>
            <a:r>
              <a:rPr lang="pt-BR" sz="2400" strike="sngStrike" dirty="0">
                <a:solidFill>
                  <a:srgbClr val="FF0000"/>
                </a:solidFill>
                <a:latin typeface="Book Antiqua" panose="02040602050305030304" pitchFamily="18" charset="0"/>
              </a:rPr>
              <a:t>salário-família.</a:t>
            </a:r>
            <a:endParaRPr lang="pt-BR" altLang="pt-BR" sz="2400" strike="sngStrike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805EA5-8A5A-43A1-AF7E-A1AABF691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8036" y="1177908"/>
            <a:ext cx="5280161" cy="99377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pt-BR" altLang="ja-JP" sz="20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</a:rPr>
              <a:t>Os benefícios previdenciários no RPPS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427162-F13F-4447-9790-831D0640CC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DA9C497-A717-48CA-8E8B-3241DEF9C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6AD11D-54E9-47B7-8563-25710DDCEB03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9B258DA-F46B-462A-9388-697A9DCED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228" y="59845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8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820B4225-6AF3-4D77-AF75-418B7131E597}"/>
              </a:ext>
            </a:extLst>
          </p:cNvPr>
          <p:cNvSpPr txBox="1">
            <a:spLocks noChangeArrowheads="1"/>
          </p:cNvSpPr>
          <p:nvPr/>
        </p:nvSpPr>
        <p:spPr>
          <a:xfrm>
            <a:off x="1178753" y="2624430"/>
            <a:ext cx="10225136" cy="222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pt-BR" b="1" dirty="0">
                <a:solidFill>
                  <a:schemeClr val="accent1"/>
                </a:solidFill>
                <a:latin typeface="Book Antiqua" panose="02040602050305030304" pitchFamily="18" charset="0"/>
              </a:rPr>
              <a:t>Aos dependentes: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t-BR" sz="2400" dirty="0">
                <a:latin typeface="Book Antiqua" panose="02040602050305030304" pitchFamily="18" charset="0"/>
              </a:rPr>
              <a:t>pensão por morte; </a:t>
            </a:r>
          </a:p>
          <a:p>
            <a:pPr marL="1538288" indent="-4572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2400" strike="sngStrike" dirty="0">
                <a:solidFill>
                  <a:srgbClr val="FF0000"/>
                </a:solidFill>
                <a:latin typeface="Book Antiqua" panose="02040602050305030304" pitchFamily="18" charset="0"/>
              </a:rPr>
              <a:t>auxílio-reclusão;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805EA5-8A5A-43A1-AF7E-A1AABF691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2816" y="1383217"/>
            <a:ext cx="8229600" cy="993775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pt-BR" altLang="ja-JP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</a:rPr>
              <a:t>Os benefícios previdenciários no RPPS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427162-F13F-4447-9790-831D0640CC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DA9C497-A717-48CA-8E8B-3241DEF9C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6AD11D-54E9-47B7-8563-25710DDCEB03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9B258DA-F46B-462A-9388-697A9DCED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4652" y="388937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9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8982FD3-467F-4392-B3F8-6B53465F23F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E297D9-C932-443E-898E-26E0A201D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942BF9-DE2D-431D-8FAD-08A598143384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4A4BCF-3ECC-43A0-80D1-B5F033D83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4124" y="257626"/>
            <a:ext cx="6525928" cy="74684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916B69F-FADB-4339-AACC-DBAB0636C646}"/>
              </a:ext>
            </a:extLst>
          </p:cNvPr>
          <p:cNvSpPr txBox="1"/>
          <p:nvPr/>
        </p:nvSpPr>
        <p:spPr>
          <a:xfrm>
            <a:off x="2097248" y="2461548"/>
            <a:ext cx="735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O QUE É ABONO DE PERMANENCIA?</a:t>
            </a:r>
          </a:p>
          <a:p>
            <a:r>
              <a:rPr lang="pt-BR" dirty="0">
                <a:solidFill>
                  <a:srgbClr val="FF0000"/>
                </a:solidFill>
              </a:rPr>
              <a:t>QUEM CONCEDE O ABONO DE PERMANENCIA?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6070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2">
            <a:extLst>
              <a:ext uri="{FF2B5EF4-FFF2-40B4-BE49-F238E27FC236}">
                <a16:creationId xmlns:a16="http://schemas.microsoft.com/office/drawing/2014/main" id="{5D6DECFC-5418-47DD-BB1B-D5B249F37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16" y="1143000"/>
            <a:ext cx="1053789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tx1"/>
                </a:solidFill>
              </a:rPr>
              <a:t>SUSTENTABILIDADE: </a:t>
            </a:r>
          </a:p>
          <a:p>
            <a:r>
              <a:rPr lang="pt-BR" sz="1800" dirty="0">
                <a:solidFill>
                  <a:schemeClr val="tx1"/>
                </a:solidFill>
              </a:rPr>
              <a:t>Desenvolvimento sustentável é aquele que </a:t>
            </a:r>
            <a:r>
              <a:rPr lang="pt-BR" sz="1800" b="1" dirty="0">
                <a:solidFill>
                  <a:srgbClr val="FF0000"/>
                </a:solidFill>
              </a:rPr>
              <a:t>satisfaz as </a:t>
            </a:r>
            <a:r>
              <a:rPr lang="pt-BR" sz="1800" b="1" u="sng" dirty="0">
                <a:solidFill>
                  <a:srgbClr val="FF0000"/>
                </a:solidFill>
              </a:rPr>
              <a:t>necessidades</a:t>
            </a:r>
            <a:r>
              <a:rPr lang="pt-BR" sz="1800" b="1" dirty="0">
                <a:solidFill>
                  <a:srgbClr val="FF0000"/>
                </a:solidFill>
              </a:rPr>
              <a:t> presentes, sem comprometer a </a:t>
            </a:r>
            <a:r>
              <a:rPr lang="pt-BR" sz="1800" b="1" u="sng" dirty="0">
                <a:solidFill>
                  <a:srgbClr val="FF0000"/>
                </a:solidFill>
              </a:rPr>
              <a:t>capacidade</a:t>
            </a:r>
            <a:r>
              <a:rPr lang="pt-BR" sz="1800" b="1" dirty="0">
                <a:solidFill>
                  <a:srgbClr val="FF0000"/>
                </a:solidFill>
              </a:rPr>
              <a:t> das gerações futuras </a:t>
            </a:r>
            <a:r>
              <a:rPr lang="pt-BR" sz="1800" dirty="0">
                <a:solidFill>
                  <a:schemeClr val="tx1"/>
                </a:solidFill>
              </a:rPr>
              <a:t>de suprir suas próprias necessidades. (Relatório </a:t>
            </a:r>
            <a:r>
              <a:rPr lang="pt-BR" sz="1800" dirty="0" err="1">
                <a:solidFill>
                  <a:schemeClr val="tx1"/>
                </a:solidFill>
              </a:rPr>
              <a:t>Brundtland</a:t>
            </a:r>
            <a:r>
              <a:rPr lang="pt-BR" sz="1800" dirty="0">
                <a:solidFill>
                  <a:schemeClr val="tx1"/>
                </a:solidFill>
              </a:rPr>
              <a:t>)</a:t>
            </a:r>
          </a:p>
          <a:p>
            <a:endParaRPr lang="pt-BR" sz="1800" dirty="0">
              <a:solidFill>
                <a:schemeClr val="tx1"/>
              </a:solidFill>
            </a:endParaRPr>
          </a:p>
          <a:p>
            <a:r>
              <a:rPr lang="pt-BR" sz="1800" b="1" dirty="0">
                <a:solidFill>
                  <a:schemeClr val="tx1"/>
                </a:solidFill>
              </a:rPr>
              <a:t>PREVIDÊNCIA: </a:t>
            </a:r>
          </a:p>
          <a:p>
            <a:r>
              <a:rPr lang="pt-BR" sz="1800" dirty="0">
                <a:solidFill>
                  <a:schemeClr val="tx1"/>
                </a:solidFill>
              </a:rPr>
              <a:t>“</a:t>
            </a:r>
            <a:r>
              <a:rPr lang="pt-BR" sz="1800" i="1" dirty="0">
                <a:solidFill>
                  <a:schemeClr val="tx1"/>
                </a:solidFill>
              </a:rPr>
              <a:t>Qualidade do que é previdente; previsão do futuro, conjectura; faculdade de ver antecipadamente, antevidência, presciência”. </a:t>
            </a:r>
            <a:r>
              <a:rPr lang="pt-BR" sz="1800" dirty="0">
                <a:solidFill>
                  <a:schemeClr val="tx1"/>
                </a:solidFill>
              </a:rPr>
              <a:t> </a:t>
            </a:r>
            <a:r>
              <a:rPr lang="pt-BR" sz="1800" b="1" dirty="0">
                <a:solidFill>
                  <a:srgbClr val="FF0000"/>
                </a:solidFill>
              </a:rPr>
              <a:t>Previdente é aquele que “</a:t>
            </a:r>
            <a:r>
              <a:rPr lang="pt-BR" sz="1800" b="1" i="1" dirty="0">
                <a:solidFill>
                  <a:srgbClr val="FF0000"/>
                </a:solidFill>
              </a:rPr>
              <a:t>prevê</a:t>
            </a:r>
            <a:r>
              <a:rPr lang="pt-BR" sz="1800" i="1" dirty="0">
                <a:solidFill>
                  <a:schemeClr val="tx1"/>
                </a:solidFill>
              </a:rPr>
              <a:t>, que se previne, toma medidas antecipadas para evitar transtornos.</a:t>
            </a:r>
            <a:endParaRPr lang="pt-BR" sz="1800" dirty="0">
              <a:solidFill>
                <a:schemeClr val="tx1"/>
              </a:solidFill>
            </a:endParaRPr>
          </a:p>
          <a:p>
            <a:endParaRPr lang="pt-BR" sz="1800" dirty="0">
              <a:solidFill>
                <a:schemeClr val="tx1"/>
              </a:solidFill>
            </a:endParaRPr>
          </a:p>
          <a:p>
            <a:endParaRPr lang="pt-BR" sz="1800" b="1" dirty="0">
              <a:solidFill>
                <a:schemeClr val="tx1"/>
              </a:solidFill>
            </a:endParaRPr>
          </a:p>
          <a:p>
            <a:r>
              <a:rPr lang="pt-BR" sz="1800" b="1" dirty="0">
                <a:solidFill>
                  <a:schemeClr val="tx1"/>
                </a:solidFill>
              </a:rPr>
              <a:t>PREVIDÊNCIA SUSTENTÁVEL:</a:t>
            </a:r>
            <a:r>
              <a:rPr lang="pt-BR" sz="1800" dirty="0">
                <a:solidFill>
                  <a:schemeClr val="tx1"/>
                </a:solidFill>
              </a:rPr>
              <a:t> </a:t>
            </a:r>
          </a:p>
          <a:p>
            <a:r>
              <a:rPr lang="pt-BR" sz="1800" u="sng" dirty="0">
                <a:solidFill>
                  <a:srgbClr val="FF0000"/>
                </a:solidFill>
              </a:rPr>
              <a:t>Se o modelo não é sustentável, então não é de previdência: é de imprudência</a:t>
            </a:r>
            <a:r>
              <a:rPr lang="pt-BR" sz="1800" dirty="0">
                <a:solidFill>
                  <a:schemeClr val="tx1"/>
                </a:solidFill>
              </a:rPr>
              <a:t>!</a:t>
            </a:r>
          </a:p>
          <a:p>
            <a:endParaRPr lang="pt-BR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51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193C8B-0B61-49C0-8DF5-15968680F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DIREITOS SOCIAIS</a:t>
            </a:r>
          </a:p>
          <a:p>
            <a:r>
              <a:rPr lang="pt-BR" dirty="0"/>
              <a:t>REFORMA DA PREVIDÊNCIA</a:t>
            </a:r>
          </a:p>
          <a:p>
            <a:r>
              <a:rPr lang="pt-BR" dirty="0"/>
              <a:t>CONSELHEIROS SÃO VILÕES PARA OS SERVIDORES?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7B1373-5C1A-453D-970F-A536C29482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F1305FB-9B9B-4A46-96AC-8F6FF402C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BF0D8F7-B98B-429D-946C-4162EEDEF9E7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176C63C-D7FE-49B1-B7A7-7438EA672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4652" y="388937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62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ADA0C0A-61EE-4C95-9825-8707C9212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450" y="1451750"/>
            <a:ext cx="74158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t-BR" sz="1800" dirty="0">
                <a:solidFill>
                  <a:schemeClr val="tx1"/>
                </a:solidFill>
                <a:latin typeface="Verdana" pitchFamily="34" charset="0"/>
                <a:sym typeface="Wingdings" pitchFamily="2" charset="2"/>
              </a:rPr>
              <a:t>Para oferecer segurança, há que se identificar, avaliar e mitigar os riscos!</a:t>
            </a:r>
            <a:endParaRPr lang="pt-BR" sz="1800" dirty="0">
              <a:solidFill>
                <a:schemeClr val="tx1"/>
              </a:solidFill>
              <a:latin typeface="Verdana" pitchFamily="34" charset="0"/>
            </a:endParaRPr>
          </a:p>
        </p:txBody>
      </p:sp>
      <p:pic>
        <p:nvPicPr>
          <p:cNvPr id="5" name="Imagem 4" descr="famosa-construc3a7ao-do-empire-state-ate-hj-essa-foto-c3a9-copiada.jpg">
            <a:extLst>
              <a:ext uri="{FF2B5EF4-FFF2-40B4-BE49-F238E27FC236}">
                <a16:creationId xmlns:a16="http://schemas.microsoft.com/office/drawing/2014/main" id="{1511E491-144D-4153-8C0F-92DA3875C5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0438" y="2098081"/>
            <a:ext cx="8991144" cy="3308169"/>
          </a:xfrm>
          <a:prstGeom prst="rect">
            <a:avLst/>
          </a:prstGeom>
        </p:spPr>
      </p:pic>
      <p:sp>
        <p:nvSpPr>
          <p:cNvPr id="6" name="Texto explicativo em elipse 4">
            <a:extLst>
              <a:ext uri="{FF2B5EF4-FFF2-40B4-BE49-F238E27FC236}">
                <a16:creationId xmlns:a16="http://schemas.microsoft.com/office/drawing/2014/main" id="{29F21AFB-959D-4AA7-AA95-765898FE0546}"/>
              </a:ext>
            </a:extLst>
          </p:cNvPr>
          <p:cNvSpPr/>
          <p:nvPr/>
        </p:nvSpPr>
        <p:spPr>
          <a:xfrm>
            <a:off x="7767588" y="1289785"/>
            <a:ext cx="3786791" cy="1357673"/>
          </a:xfrm>
          <a:prstGeom prst="wedgeEllipseCallout">
            <a:avLst>
              <a:gd name="adj1" fmla="val 5547"/>
              <a:gd name="adj2" fmla="val 10269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atin typeface="Arial" pitchFamily="34" charset="0"/>
                <a:cs typeface="Arial" pitchFamily="34" charset="0"/>
              </a:rPr>
              <a:t>Estamos seguros: a solidariedade previdência garantirá nosso futuro...</a:t>
            </a:r>
          </a:p>
        </p:txBody>
      </p:sp>
      <p:sp>
        <p:nvSpPr>
          <p:cNvPr id="7" name="Texto explicativo em elipse 6">
            <a:extLst>
              <a:ext uri="{FF2B5EF4-FFF2-40B4-BE49-F238E27FC236}">
                <a16:creationId xmlns:a16="http://schemas.microsoft.com/office/drawing/2014/main" id="{94E295FC-7CBA-4DAB-A609-D698114C6FCA}"/>
              </a:ext>
            </a:extLst>
          </p:cNvPr>
          <p:cNvSpPr/>
          <p:nvPr/>
        </p:nvSpPr>
        <p:spPr>
          <a:xfrm>
            <a:off x="2298533" y="4296276"/>
            <a:ext cx="3515126" cy="882116"/>
          </a:xfrm>
          <a:prstGeom prst="wedgeEllipseCallout">
            <a:avLst>
              <a:gd name="adj1" fmla="val 7338"/>
              <a:gd name="adj2" fmla="val -50272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atin typeface="Arial" pitchFamily="34" charset="0"/>
                <a:cs typeface="Arial" pitchFamily="34" charset="0"/>
              </a:rPr>
              <a:t>RISCOS À SUSTENTABILIDADE PREVIDENCIÁRIA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AFCD935-0CFD-47D1-A525-9AB00932A28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886C3D3-B9C5-421A-BCFD-E83D1717E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AF9DFC5-D22D-4C17-9697-B9D1DD224295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3A1F0A5-2EC6-4473-B61D-56BD396273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652" y="388937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3638D4F-9641-4428-8677-91FB623722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837856"/>
              </p:ext>
            </p:extLst>
          </p:nvPr>
        </p:nvGraphicFramePr>
        <p:xfrm>
          <a:off x="1669409" y="1266738"/>
          <a:ext cx="8443825" cy="3842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97E3FC48-39F2-47DE-9A94-B243B78AD4B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CD44FD4-D80E-4730-BA0C-D08EB13E0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09BA985-74FE-466D-99F4-17BC17EB48B5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BEDE6C-F98D-4D34-8D68-A4A7A2FE6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652" y="388937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84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6">
            <a:extLst>
              <a:ext uri="{FF2B5EF4-FFF2-40B4-BE49-F238E27FC236}">
                <a16:creationId xmlns:a16="http://schemas.microsoft.com/office/drawing/2014/main" id="{3871804E-DF7F-4CCC-A076-EDB03F711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531" y="1518092"/>
            <a:ext cx="10018713" cy="555771"/>
          </a:xfrm>
        </p:spPr>
        <p:txBody>
          <a:bodyPr>
            <a:normAutofit fontScale="90000"/>
          </a:bodyPr>
          <a:lstStyle/>
          <a:p>
            <a:r>
              <a:rPr lang="pt-BR" sz="2400" b="1" dirty="0"/>
              <a:t>Aposentadoria por incapacidade permanente e a  readaptação 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DDBC48CF-4BAF-4EB0-8B75-F9CB5D4BF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922487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Readaptação</a:t>
            </a:r>
            <a:r>
              <a:rPr lang="pt-BR" b="1" dirty="0"/>
              <a:t> – constitucionaliza o direito do servidor à readaptação</a:t>
            </a:r>
          </a:p>
          <a:p>
            <a:r>
              <a:rPr lang="pt-BR" b="1" dirty="0">
                <a:solidFill>
                  <a:srgbClr val="FF0000"/>
                </a:solidFill>
              </a:rPr>
              <a:t>Poder-dever</a:t>
            </a:r>
            <a:r>
              <a:rPr lang="pt-BR" b="1" dirty="0"/>
              <a:t> da Administração</a:t>
            </a:r>
          </a:p>
          <a:p>
            <a:r>
              <a:rPr lang="pt-BR" b="1" dirty="0"/>
              <a:t>Aposentadorias precoces existentes sem o servidor passar pela readaptação: equacionamento obrigatório pelos entes </a:t>
            </a:r>
          </a:p>
          <a:p>
            <a:r>
              <a:rPr lang="pt-BR" b="1" dirty="0"/>
              <a:t>Respeitados a habilitação, nível de escolaridade e remuneração do cargo efetivo</a:t>
            </a:r>
          </a:p>
          <a:p>
            <a:r>
              <a:rPr lang="pt-BR" b="1" dirty="0"/>
              <a:t>Necessidade para os entes patronais de formularem programas de readaptação</a:t>
            </a:r>
          </a:p>
          <a:p>
            <a:r>
              <a:rPr lang="pt-BR" b="1" dirty="0"/>
              <a:t>A moderna estrutura de cargos efetivos: os </a:t>
            </a:r>
            <a:r>
              <a:rPr lang="pt-BR" b="1" i="1" dirty="0"/>
              <a:t>cargos largos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DCE6CD6-E250-42C9-98DB-DCCC9183689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BFAFC9E-5DA0-44E1-B0AB-86988AE03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182F2B3-C694-4B1C-9EB4-7190A0071119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DEB787B-FFA3-42BB-9EFF-6C98517D8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762" y="178113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73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83C2F10-AD1E-4CB5-BD03-0A3BA650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117" y="1767281"/>
            <a:ext cx="8596668" cy="1320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Benefício de incapacidade permanente para o trabalho no RPPS têm acréscimo de 25%?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58DC56BB-D392-4D8B-8728-CE1573F6B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312" y="3226586"/>
            <a:ext cx="10515600" cy="2352092"/>
          </a:xfrm>
        </p:spPr>
        <p:txBody>
          <a:bodyPr/>
          <a:lstStyle/>
          <a:p>
            <a:pPr algn="just"/>
            <a:r>
              <a:rPr lang="pt-BR" altLang="pt-BR" b="1" i="1" dirty="0"/>
              <a:t>SERVIDOR</a:t>
            </a:r>
            <a:r>
              <a:rPr lang="pt-BR" altLang="pt-BR" b="1" dirty="0"/>
              <a:t> PÚBLICO ESTADUAL. POLICIAL MILITAR REFORMADO. Benefício previdenciário. Pretensão de recebimento de seus proventos com adicional de </a:t>
            </a:r>
            <a:r>
              <a:rPr lang="pt-BR" altLang="pt-BR" b="1" i="1" dirty="0"/>
              <a:t>25</a:t>
            </a:r>
            <a:r>
              <a:rPr lang="pt-BR" altLang="pt-BR" b="1" dirty="0"/>
              <a:t>%, com base no artigo 45 da Lei nº 8.212/91 - Impossibilidade. Existência de regime jurídico próprio (Decreto-Lei nº 260/1970). Inaplicabilidade da Lei nº 8.213/91. Precedentes jurisprudenciais. Segurança denegada. RECURSO DESPROVIDO (</a:t>
            </a:r>
            <a:r>
              <a:rPr lang="pt-BR" altLang="pt-BR" b="1" dirty="0">
                <a:solidFill>
                  <a:srgbClr val="FF0000"/>
                </a:solidFill>
              </a:rPr>
              <a:t>TJSP</a:t>
            </a:r>
            <a:r>
              <a:rPr lang="pt-BR" altLang="pt-BR" b="1" dirty="0"/>
              <a:t> Ap. 1029842-24.2015.8.26.0053, 12ª Câmara de Direito </a:t>
            </a:r>
            <a:r>
              <a:rPr lang="pt-BR" altLang="pt-BR" b="1" dirty="0" err="1"/>
              <a:t>Público,Rel</a:t>
            </a:r>
            <a:r>
              <a:rPr lang="pt-BR" altLang="pt-BR" b="1" dirty="0"/>
              <a:t>. Des. Isabel </a:t>
            </a:r>
            <a:r>
              <a:rPr lang="pt-BR" altLang="pt-BR" b="1" dirty="0" err="1"/>
              <a:t>Cogan</a:t>
            </a:r>
            <a:r>
              <a:rPr lang="pt-BR" altLang="pt-BR" b="1" dirty="0"/>
              <a:t>, p. 13.03.2018)</a:t>
            </a:r>
          </a:p>
          <a:p>
            <a:endParaRPr lang="pt-BR" alt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00AF8B9-0F08-4BB2-A5D9-4FD266D3912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2A530AB-1D0A-4B7B-BCBA-4EB42B8B3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38DEF22-399A-4491-9829-7671B32E7CA6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01086BC-2B8F-4DCB-92F1-2608DE114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762" y="178113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862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5EFE9918-E6EB-4774-B2CE-56E014347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69" y="1371804"/>
            <a:ext cx="10515600" cy="1143163"/>
          </a:xfrm>
        </p:spPr>
        <p:txBody>
          <a:bodyPr>
            <a:noAutofit/>
          </a:bodyPr>
          <a:lstStyle/>
          <a:p>
            <a:r>
              <a:rPr lang="pt-BR" altLang="pt-BR" sz="2400" b="1" dirty="0"/>
              <a:t>Aposentadoria dos </a:t>
            </a:r>
            <a:r>
              <a:rPr lang="pt-BR" altLang="pt-BR" sz="2400" b="1" dirty="0" err="1"/>
              <a:t>exercentes</a:t>
            </a:r>
            <a:r>
              <a:rPr lang="pt-BR" altLang="pt-BR" sz="2400" b="1" dirty="0"/>
              <a:t> de direção, coordenação e assessoramento pedagógico</a:t>
            </a:r>
          </a:p>
        </p:txBody>
      </p:sp>
      <p:sp>
        <p:nvSpPr>
          <p:cNvPr id="5" name="Espaço Reservado para Conteúdo 5">
            <a:extLst>
              <a:ext uri="{FF2B5EF4-FFF2-40B4-BE49-F238E27FC236}">
                <a16:creationId xmlns:a16="http://schemas.microsoft.com/office/drawing/2014/main" id="{93E6B60D-2F27-4E5F-8AE2-D9BD7BA78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72543"/>
            <a:ext cx="10515600" cy="305713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pt-BR" altLang="pt-BR" b="1" dirty="0"/>
          </a:p>
          <a:p>
            <a:pPr eaLnBrk="1" hangingPunct="1">
              <a:lnSpc>
                <a:spcPct val="80000"/>
              </a:lnSpc>
            </a:pPr>
            <a:r>
              <a:rPr lang="pt-BR" altLang="pt-BR" b="1" dirty="0"/>
              <a:t>Lei 11.301, de 2006 – ADI 3772 – extensão da aposentadoria especial aos professores </a:t>
            </a:r>
            <a:r>
              <a:rPr lang="pt-BR" altLang="pt-BR" b="1" dirty="0" err="1"/>
              <a:t>exercentes</a:t>
            </a:r>
            <a:r>
              <a:rPr lang="pt-BR" altLang="pt-BR" b="1" dirty="0"/>
              <a:t> das atividades de direção, coordenação e assessoramento pedagógico</a:t>
            </a:r>
          </a:p>
          <a:p>
            <a:pPr lvl="1" eaLnBrk="1" hangingPunct="1">
              <a:lnSpc>
                <a:spcPct val="80000"/>
              </a:lnSpc>
            </a:pPr>
            <a:r>
              <a:rPr lang="pt-BR" altLang="pt-BR" sz="1800" b="1" dirty="0"/>
              <a:t>Impossibilidade de aplicação literal – a interpretação dada pelo STF</a:t>
            </a:r>
          </a:p>
          <a:p>
            <a:pPr eaLnBrk="1" hangingPunct="1">
              <a:lnSpc>
                <a:spcPct val="80000"/>
              </a:lnSpc>
            </a:pPr>
            <a:r>
              <a:rPr lang="pt-BR" altLang="pt-BR" b="1" dirty="0"/>
              <a:t>Requisitos: </a:t>
            </a:r>
          </a:p>
          <a:p>
            <a:pPr lvl="1" eaLnBrk="1" hangingPunct="1">
              <a:lnSpc>
                <a:spcPct val="80000"/>
              </a:lnSpc>
            </a:pPr>
            <a:r>
              <a:rPr lang="pt-BR" altLang="pt-BR" sz="1800" b="1" dirty="0">
                <a:solidFill>
                  <a:srgbClr val="FF0000"/>
                </a:solidFill>
              </a:rPr>
              <a:t>ser professor </a:t>
            </a:r>
          </a:p>
          <a:p>
            <a:pPr lvl="1" eaLnBrk="1" hangingPunct="1">
              <a:lnSpc>
                <a:spcPct val="80000"/>
              </a:lnSpc>
            </a:pPr>
            <a:r>
              <a:rPr lang="pt-BR" altLang="pt-BR" sz="1800" b="1" dirty="0">
                <a:solidFill>
                  <a:srgbClr val="FF0000"/>
                </a:solidFill>
              </a:rPr>
              <a:t>desempenho das atribuições de direção, coordenação e assessoramento pedagógico</a:t>
            </a:r>
          </a:p>
          <a:p>
            <a:pPr lvl="1" eaLnBrk="1" hangingPunct="1">
              <a:lnSpc>
                <a:spcPct val="80000"/>
              </a:lnSpc>
            </a:pPr>
            <a:r>
              <a:rPr lang="pt-BR" altLang="pt-BR" sz="1800" b="1" dirty="0">
                <a:solidFill>
                  <a:srgbClr val="FF0000"/>
                </a:solidFill>
              </a:rPr>
              <a:t>na unidade escolar</a:t>
            </a:r>
            <a:endParaRPr lang="pt-BR" altLang="pt-BR" sz="1800" b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D4B75B-412F-4195-B803-17187A2EE85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0F6866D-2C37-48CE-84C3-0D4088C6E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1D24438-19F4-4C58-94CE-9D6125CB5733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F17283B-678E-44E6-BAFC-169D195F9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762" y="178113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98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A686D9-DE97-4E07-B66D-72904EDF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92" y="1146496"/>
            <a:ext cx="8596668" cy="1320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Aposentadoria especial e o EPI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D08B3D-0103-455A-A365-7FF824375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10769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 555 Repercussão geral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direito à aposentadoria especial pressupõe a efetiva exposição do trabalhador a agente nocivo à sua saúde, de modo que,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o EPI for realmente capaz de neutralizar a nocividade não haverá respaldo constitucional à aposentadoria especial; </a:t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- Na hipótese de exposição do trabalhador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ruído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acima dos limites legais de tolerância, a declaração do empregador, no âmbito do Perfil Profissiográfico Previdenciário (PPP),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sentido da eficácia do Equipamento de Proteção Individual – EPI, não descaracteriza o tempo de serviço especial para </a:t>
            </a:r>
            <a:r>
              <a:rPr lang="pt-B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aposentadoria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.ARE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664335.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D627B23-9EAD-4E07-A6B3-B05228F0F3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2735" y="5857620"/>
            <a:ext cx="1345527" cy="6182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9479334-1674-475D-8F67-244F49B00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9" y="5857620"/>
            <a:ext cx="1939070" cy="61825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F8CBF83-F2A4-4929-883B-0B4DE6530953}"/>
              </a:ext>
            </a:extLst>
          </p:cNvPr>
          <p:cNvSpPr txBox="1"/>
          <p:nvPr/>
        </p:nvSpPr>
        <p:spPr>
          <a:xfrm>
            <a:off x="3558435" y="5857620"/>
            <a:ext cx="383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ENCONTRO DE CONSELHEIROS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E6E53ED-16E9-49D1-8A72-522C4DF3F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762" y="178113"/>
            <a:ext cx="6525928" cy="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51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6C2A690-074B-4E9F-B194-CD560F7D336A}"/>
              </a:ext>
            </a:extLst>
          </p:cNvPr>
          <p:cNvSpPr txBox="1"/>
          <p:nvPr/>
        </p:nvSpPr>
        <p:spPr>
          <a:xfrm>
            <a:off x="2986481" y="1350628"/>
            <a:ext cx="52682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rgbClr val="FF0000"/>
                </a:solidFill>
              </a:rPr>
              <a:t>BENEFÍCIOS ASSISTENCIAIS</a:t>
            </a:r>
          </a:p>
        </p:txBody>
      </p:sp>
    </p:spTree>
    <p:extLst>
      <p:ext uri="{BB962C8B-B14F-4D97-AF65-F5344CB8AC3E}">
        <p14:creationId xmlns:p14="http://schemas.microsoft.com/office/powerpoint/2010/main" val="28578206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1_NOVOMODELO_DO_MPS 3">
    <a:dk1>
      <a:srgbClr val="000000"/>
    </a:dk1>
    <a:lt1>
      <a:srgbClr val="FFFFFF"/>
    </a:lt1>
    <a:dk2>
      <a:srgbClr val="000000"/>
    </a:dk2>
    <a:lt2>
      <a:srgbClr val="333333"/>
    </a:lt2>
    <a:accent1>
      <a:srgbClr val="DDDDDD"/>
    </a:accent1>
    <a:accent2>
      <a:srgbClr val="808080"/>
    </a:accent2>
    <a:accent3>
      <a:srgbClr val="FFFFFF"/>
    </a:accent3>
    <a:accent4>
      <a:srgbClr val="000000"/>
    </a:accent4>
    <a:accent5>
      <a:srgbClr val="EBEBEB"/>
    </a:accent5>
    <a:accent6>
      <a:srgbClr val="737373"/>
    </a:accent6>
    <a:hlink>
      <a:srgbClr val="4D4D4D"/>
    </a:hlink>
    <a:folHlink>
      <a:srgbClr val="EAEAEA"/>
    </a:folHlink>
  </a:clrScheme>
  <a:fontScheme name="1_NOVOMODELO_DO_MPS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1467</TotalTime>
  <Words>883</Words>
  <Application>Microsoft Office PowerPoint</Application>
  <PresentationFormat>Widescreen</PresentationFormat>
  <Paragraphs>111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0" baseType="lpstr">
      <vt:lpstr>Arial</vt:lpstr>
      <vt:lpstr>Book Antiqua</vt:lpstr>
      <vt:lpstr>Calibri</vt:lpstr>
      <vt:lpstr>Times New Roman</vt:lpstr>
      <vt:lpstr>Trebuchet MS</vt:lpstr>
      <vt:lpstr>Verdana</vt:lpstr>
      <vt:lpstr>Wingdings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Reformas Constitucionais</vt:lpstr>
      <vt:lpstr>Princípios – art. 40 da CF</vt:lpstr>
      <vt:lpstr>QUAIS SÃO OS BENEFÍCIOS QUE O RPPS PODE CONCEDER?</vt:lpstr>
      <vt:lpstr>Os benefícios previdenciários no RPPS</vt:lpstr>
      <vt:lpstr>Os benefícios previdenciários no RPPS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Aposentadoria por incapacidade permanente e a  readaptação  </vt:lpstr>
      <vt:lpstr>Benefício de incapacidade permanente para o trabalho no RPPS têm acréscimo de 25%?</vt:lpstr>
      <vt:lpstr>Aposentadoria dos exercentes de direção, coordenação e assessoramento pedagógico</vt:lpstr>
      <vt:lpstr>Aposentadoria especial e o EPI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Helton José Tavares da Cunha</dc:creator>
  <cp:lastModifiedBy>HELTON JOSE TAVARES DA CUNHA</cp:lastModifiedBy>
  <cp:revision>15</cp:revision>
  <cp:lastPrinted>2021-11-17T19:58:35Z</cp:lastPrinted>
  <dcterms:created xsi:type="dcterms:W3CDTF">2021-11-12T14:38:38Z</dcterms:created>
  <dcterms:modified xsi:type="dcterms:W3CDTF">2021-11-18T10:16:48Z</dcterms:modified>
</cp:coreProperties>
</file>